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27.jpeg" ContentType="image/jpeg"/>
  <Override PartName="/ppt/media/image194.png" ContentType="image/png"/>
  <Override PartName="/ppt/media/image126.jpeg" ContentType="image/jpeg"/>
  <Override PartName="/ppt/media/image116.png" ContentType="image/png"/>
  <Override PartName="/ppt/media/image184.png" ContentType="image/png"/>
  <Override PartName="/ppt/media/image125.png" ContentType="image/png"/>
  <Override PartName="/ppt/media/image124.png" ContentType="image/png"/>
  <Override PartName="/ppt/media/image192.png" ContentType="image/png"/>
  <Override PartName="/ppt/media/image123.png" ContentType="image/png"/>
  <Override PartName="/ppt/media/image122.png" ContentType="image/png"/>
  <Override PartName="/ppt/media/image190.png" ContentType="image/png"/>
  <Override PartName="/ppt/media/image120.jpeg" ContentType="image/jpeg"/>
  <Override PartName="/ppt/media/image205.png" ContentType="image/png"/>
  <Override PartName="/ppt/media/image115.png" ContentType="image/png"/>
  <Override PartName="/ppt/media/image183.png" ContentType="image/png"/>
  <Override PartName="/ppt/media/image114.png" ContentType="image/png"/>
  <Override PartName="/ppt/media/image89.jpeg" ContentType="image/jpeg"/>
  <Override PartName="/ppt/media/image182.png" ContentType="image/png"/>
  <Override PartName="/ppt/media/image106.png" ContentType="image/png"/>
  <Override PartName="/ppt/media/image174.png" ContentType="image/png"/>
  <Override PartName="/ppt/media/image105.png" ContentType="image/png"/>
  <Override PartName="/ppt/media/image104.png" ContentType="image/png"/>
  <Override PartName="/ppt/media/image103.png" ContentType="image/png"/>
  <Override PartName="/ppt/media/image144.jpeg" ContentType="image/jpeg"/>
  <Override PartName="/ppt/media/image102.png" ContentType="image/png"/>
  <Override PartName="/ppt/media/image100.png" ContentType="image/png"/>
  <Override PartName="/ppt/media/image163.jpeg" ContentType="image/jpeg"/>
  <Override PartName="/ppt/media/image98.png" ContentType="image/png"/>
  <Override PartName="/ppt/media/image1.jpeg" ContentType="image/jpeg"/>
  <Override PartName="/ppt/media/image96.png" ContentType="image/png"/>
  <Override PartName="/ppt/media/image55.jpeg" ContentType="image/jpeg"/>
  <Override PartName="/ppt/media/image28.png" ContentType="image/png"/>
  <Override PartName="/ppt/media/image94.jpeg" ContentType="image/jpeg"/>
  <Override PartName="/ppt/media/image32.png" ContentType="image/png"/>
  <Override PartName="/ppt/media/image99.jpeg" ContentType="image/jpeg"/>
  <Override PartName="/ppt/media/image92.png" ContentType="image/png"/>
  <Override PartName="/ppt/media/image24.png" ContentType="image/png"/>
  <Override PartName="/ppt/media/image88.jpeg" ContentType="image/jpeg"/>
  <Override PartName="/ppt/media/image121.png" ContentType="image/png"/>
  <Override PartName="/ppt/media/image87.jpeg" ContentType="image/jpeg"/>
  <Override PartName="/ppt/media/image86.png" ContentType="image/png"/>
  <Override PartName="/ppt/media/image18.png" ContentType="image/png"/>
  <Override PartName="/ppt/media/image54.jpeg" ContentType="image/jpeg"/>
  <Override PartName="/ppt/media/image83.jpeg" ContentType="image/jpeg"/>
  <Override PartName="/ppt/media/image203.png" ContentType="image/png"/>
  <Override PartName="/ppt/media/image85.png" ContentType="image/png"/>
  <Override PartName="/ppt/media/image17.png" ContentType="image/png"/>
  <Override PartName="/ppt/media/image82.jpeg" ContentType="image/jpeg"/>
  <Override PartName="/ppt/media/image112.jpeg" ContentType="image/jpeg"/>
  <Override PartName="/ppt/media/image80.png" ContentType="image/png"/>
  <Override PartName="/ppt/media/image19.jpeg" ContentType="image/jpeg"/>
  <Override PartName="/ppt/media/image12.png" ContentType="image/png"/>
  <Override PartName="/ppt/media/image78.png" ContentType="image/png"/>
  <Override PartName="/ppt/media/image76.png" ContentType="image/png"/>
  <Override PartName="/ppt/media/image53.jpeg" ContentType="image/jpeg"/>
  <Override PartName="/ppt/media/image81.jpeg" ContentType="image/jpeg"/>
  <Override PartName="/ppt/media/image75.png" ContentType="image/png"/>
  <Override PartName="/ppt/media/image74.png" ContentType="image/png"/>
  <Override PartName="/ppt/media/image135.jpeg" ContentType="image/jpeg"/>
  <Override PartName="/ppt/media/image73.png" ContentType="image/png"/>
  <Override PartName="/ppt/media/image111.jpeg" ContentType="image/jpeg"/>
  <Override PartName="/ppt/media/image70.png" ContentType="image/png"/>
  <Override PartName="/ppt/media/image69.png" ContentType="image/png"/>
  <Override PartName="/ppt/media/image195.jpeg" ContentType="image/jpeg"/>
  <Override PartName="/ppt/media/image79.png" ContentType="image/png"/>
  <Override PartName="/ppt/media/image196.jpeg" ContentType="image/jpeg"/>
  <Override PartName="/ppt/media/image68.jpeg" ContentType="image/jpeg"/>
  <Override PartName="/ppt/media/image67.png" ContentType="image/png"/>
  <Override PartName="/ppt/media/image65.png" ContentType="image/png"/>
  <Override PartName="/ppt/media/image77.jpeg" ContentType="image/jpeg"/>
  <Override PartName="/ppt/media/image64.png" ContentType="image/png"/>
  <Override PartName="/ppt/media/image63.png" ContentType="image/png"/>
  <Override PartName="/ppt/media/image62.png" ContentType="image/png"/>
  <Override PartName="/ppt/media/image97.jpeg" ContentType="image/jpeg"/>
  <Override PartName="/ppt/media/image60.png" ContentType="image/png"/>
  <Override PartName="/ppt/media/image29.png" ContentType="image/png"/>
  <Override PartName="/ppt/media/image191.jpeg" ContentType="image/jpeg"/>
  <Override PartName="/ppt/media/image39.png" ContentType="image/png"/>
  <Override PartName="/ppt/media/image43.jpeg" ContentType="image/jpeg"/>
  <Override PartName="/ppt/media/image4.jpeg" ContentType="image/jpeg"/>
  <Override PartName="/ppt/media/image51.png" ContentType="image/png"/>
  <Override PartName="/ppt/media/image148.png" ContentType="image/png"/>
  <Override PartName="/ppt/media/image128.png" ContentType="image/png"/>
  <Override PartName="/ppt/media/image45.png" ContentType="image/png"/>
  <Override PartName="/ppt/media/image131.png" ContentType="image/png"/>
  <Override PartName="/ppt/media/image133.png" ContentType="image/png"/>
  <Override PartName="/ppt/media/image134.png" ContentType="image/png"/>
  <Override PartName="/ppt/media/image140.png" ContentType="image/png"/>
  <Override PartName="/ppt/media/image141.png" ContentType="image/png"/>
  <Override PartName="/ppt/media/image56.png" ContentType="image/png"/>
  <Override PartName="/ppt/media/image142.png" ContentType="image/png"/>
  <Override PartName="/ppt/media/image143.png" ContentType="image/png"/>
  <Override PartName="/ppt/media/image145.png" ContentType="image/png"/>
  <Override PartName="/ppt/media/image146.png" ContentType="image/png"/>
  <Override PartName="/ppt/media/image44.png" ContentType="image/png"/>
  <Override PartName="/ppt/media/image130.png" ContentType="image/png"/>
  <Override PartName="/ppt/media/image179.jpeg" ContentType="image/jpeg"/>
  <Override PartName="/ppt/media/image138.png" ContentType="image/png"/>
  <Override PartName="/ppt/media/image3.jpeg" ContentType="image/jpeg"/>
  <Override PartName="/ppt/media/image41.png" ContentType="image/png"/>
  <Override PartName="/ppt/media/image180.png" ContentType="image/png"/>
  <Override PartName="/ppt/media/image139.png" ContentType="image/png"/>
  <Override PartName="/ppt/media/image181.png" ContentType="image/png"/>
  <Override PartName="/ppt/media/image149.png" ContentType="image/png"/>
  <Override PartName="/ppt/media/image52.png" ContentType="image/png"/>
  <Override PartName="/ppt/media/image95.jpeg" ContentType="image/jpeg"/>
  <Override PartName="/ppt/media/image168.jpeg" ContentType="image/jpeg"/>
  <Override PartName="/ppt/media/image147.png" ContentType="image/png"/>
  <Override PartName="/ppt/media/image50.png" ContentType="image/png"/>
  <Override PartName="/ppt/media/image177.jpeg" ContentType="image/jpeg"/>
  <Override PartName="/ppt/media/image137.jpeg" ContentType="image/jpeg"/>
  <Override PartName="/ppt/media/image151.png" ContentType="image/png"/>
  <Override PartName="/ppt/media/image14.jpeg" ContentType="image/jpeg"/>
  <Override PartName="/ppt/media/image204.png" ContentType="image/png"/>
  <Override PartName="/ppt/media/image48.png" ContentType="image/png"/>
  <Override PartName="/ppt/media/image46.png" ContentType="image/png"/>
  <Override PartName="/ppt/media/image202.png" ContentType="image/png"/>
  <Override PartName="/ppt/media/image132.png" ContentType="image/png"/>
  <Override PartName="/ppt/media/image193.jpeg" ContentType="image/jpeg"/>
  <Override PartName="/ppt/media/image186.jpeg" ContentType="image/jpeg"/>
  <Override PartName="/ppt/media/image164.png" ContentType="image/png"/>
  <Override PartName="/ppt/media/image153.png" ContentType="image/png"/>
  <Override PartName="/ppt/media/image160.png" ContentType="image/png"/>
  <Override PartName="/ppt/media/image169.jpeg" ContentType="image/jpeg"/>
  <Override PartName="/ppt/media/image201.jpeg" ContentType="image/jpeg"/>
  <Override PartName="/ppt/media/image178.jpeg" ContentType="image/jpeg"/>
  <Override PartName="/ppt/media/image157.png" ContentType="image/png"/>
  <Override PartName="/ppt/media/image136.png" ContentType="image/png"/>
  <Override PartName="/ppt/media/image171.jpeg" ContentType="image/jpeg"/>
  <Override PartName="/ppt/media/image173.jpeg" ContentType="image/jpeg"/>
  <Override PartName="/ppt/media/image198.png" ContentType="image/png"/>
  <Override PartName="/ppt/media/image9.jpeg" ContentType="image/jpeg"/>
  <Override PartName="/ppt/media/image161.png" ContentType="image/png"/>
  <Override PartName="/ppt/media/image170.jpeg" ContentType="image/jpeg"/>
  <Override PartName="/ppt/media/image166.png" ContentType="image/png"/>
  <Override PartName="/ppt/media/image31.png" ContentType="image/png"/>
  <Override PartName="/ppt/media/image150.jpeg" ContentType="image/jpeg"/>
  <Override PartName="/ppt/media/image165.png" ContentType="image/png"/>
  <Override PartName="/ppt/media/image199.png" ContentType="image/png"/>
  <Override PartName="/ppt/media/image162.png" ContentType="image/png"/>
  <Override PartName="/ppt/media/image158.jpeg" ContentType="image/jpeg"/>
  <Override PartName="/ppt/media/image155.png" ContentType="image/png"/>
  <Override PartName="/ppt/media/image189.png" ContentType="image/png"/>
  <Override PartName="/ppt/media/image152.png" ContentType="image/png"/>
  <Override PartName="/ppt/media/image167.png" ContentType="image/png"/>
  <Override PartName="/ppt/media/image34.jpeg" ContentType="image/jpeg"/>
  <Override PartName="/ppt/media/image57.png" ContentType="image/png"/>
  <Override PartName="/ppt/media/image13.png" ContentType="image/png"/>
  <Override PartName="/ppt/media/image175.png" ContentType="image/png"/>
  <Override PartName="/ppt/media/image107.png" ContentType="image/png"/>
  <Override PartName="/ppt/media/image33.png" ContentType="image/png"/>
  <Override PartName="/ppt/media/image200.jpeg" ContentType="image/jpeg"/>
  <Override PartName="/ppt/media/image30.jpeg" ContentType="image/jpeg"/>
  <Override PartName="/ppt/media/image8.jpeg" ContentType="image/jpeg"/>
  <Override PartName="/ppt/media/image91.png" ContentType="image/png"/>
  <Override PartName="/ppt/media/image156.jpeg" ContentType="image/jpeg"/>
  <Override PartName="/ppt/media/image23.png" ContentType="image/png"/>
  <Override PartName="/ppt/media/image93.png" ContentType="image/png"/>
  <Override PartName="/ppt/media/image25.png" ContentType="image/png"/>
  <Override PartName="/ppt/media/image188.png" ContentType="image/png"/>
  <Override PartName="/ppt/media/image172.jpeg" ContentType="image/jpeg"/>
  <Override PartName="/ppt/media/image10.jpeg" ContentType="image/jpeg"/>
  <Override PartName="/ppt/media/image27.jpeg" ContentType="image/jpeg"/>
  <Override PartName="/ppt/media/image38.jpeg" ContentType="image/jpeg"/>
  <Override PartName="/ppt/media/image72.png" ContentType="image/png"/>
  <Override PartName="/ppt/media/image20.jpeg" ContentType="image/jpeg"/>
  <Override PartName="/ppt/media/image7.png" ContentType="image/png"/>
  <Override PartName="/ppt/media/image159.png" ContentType="image/png"/>
  <Override PartName="/ppt/media/image35.jpeg" ContentType="image/jpeg"/>
  <Override PartName="/ppt/media/image109.png" ContentType="image/png"/>
  <Override PartName="/ppt/media/image21.png" ContentType="image/png"/>
  <Override PartName="/ppt/media/image118.png" ContentType="image/png"/>
  <Override PartName="/ppt/media/image5.jpeg" ContentType="image/jpeg"/>
  <Override PartName="/ppt/media/image61.png" ContentType="image/png"/>
  <Override PartName="/ppt/media/image26.jpeg" ContentType="image/jpeg"/>
  <Override PartName="/ppt/media/image101.png" ContentType="image/png"/>
  <Override PartName="/ppt/media/image2.png" ContentType="image/png"/>
  <Override PartName="/ppt/media/image154.png" ContentType="image/png"/>
  <Override PartName="/ppt/media/image42.jpeg" ContentType="image/jpeg"/>
  <Override PartName="/ppt/media/image113.jpeg" ContentType="image/jpeg"/>
  <Override PartName="/ppt/media/image47.png" ContentType="image/png"/>
  <Override PartName="/ppt/media/image197.png" ContentType="image/png"/>
  <Override PartName="/ppt/media/image129.png" ContentType="image/png"/>
  <Override PartName="/ppt/media/image37.jpeg" ContentType="image/jpeg"/>
  <Override PartName="/ppt/media/image185.png" ContentType="image/png"/>
  <Override PartName="/ppt/media/image117.png" ContentType="image/png"/>
  <Override PartName="/ppt/media/image11.png" ContentType="image/png"/>
  <Override PartName="/ppt/media/image176.png" ContentType="image/png"/>
  <Override PartName="/ppt/media/image108.png" ContentType="image/png"/>
  <Override PartName="/ppt/media/image15.jpeg" ContentType="image/jpeg"/>
  <Override PartName="/ppt/media/image40.png" ContentType="image/png"/>
  <Override PartName="/ppt/media/image49.jpeg" ContentType="image/jpeg"/>
  <Override PartName="/ppt/media/image84.png" ContentType="image/png"/>
  <Override PartName="/ppt/media/image16.png" ContentType="image/png"/>
  <Override PartName="/ppt/media/image6.jpeg" ContentType="image/jpeg"/>
  <Override PartName="/ppt/media/image71.png" ContentType="image/png"/>
  <Override PartName="/ppt/media/image58.png" ContentType="image/png"/>
  <Override PartName="/ppt/media/image59.png" ContentType="image/png"/>
  <Override PartName="/ppt/media/image66.jpeg" ContentType="image/jpeg"/>
  <Override PartName="/ppt/media/image110.png" ContentType="image/png"/>
  <Override PartName="/ppt/media/image90.png" ContentType="image/png"/>
  <Override PartName="/ppt/media/image22.png" ContentType="image/png"/>
  <Override PartName="/ppt/media/image119.png" ContentType="image/png"/>
  <Override PartName="/ppt/media/image36.jpeg" ContentType="image/jpeg"/>
  <Override PartName="/ppt/media/image187.png" ContentType="image/png"/>
  <Override PartName="/ppt/media/image206.jpeg" ContentType="image/jpe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s/comment16.xml" ContentType="application/vnd.openxmlformats-officedocument.presentationml.comments+xml"/>
  <Override PartName="/ppt/comments/comment17.xml" ContentType="application/vnd.openxmlformats-officedocument.presentationml.comments+xml"/>
  <Override PartName="/ppt/comments/comment30.xml" ContentType="application/vnd.openxmlformats-officedocument.presentationml.comments+xml"/>
  <Override PartName="/ppt/comments/comment24.xml" ContentType="application/vnd.openxmlformats-officedocument.presentationml.comments+xml"/>
  <Override PartName="/ppt/comments/comment27.xml" ContentType="application/vnd.openxmlformats-officedocument.presentationml.comments+xml"/>
  <Override PartName="/ppt/comments/comment31.xml" ContentType="application/vnd.openxmlformats-officedocument.presentationml.comments+xml"/>
  <Override PartName="/ppt/comments/comment32.xml" ContentType="application/vnd.openxmlformats-officedocument.presentationml.comments+xml"/>
  <Override PartName="/ppt/commentAuthors.xml" ContentType="application/vnd.openxmlformats-officedocument.presentationml.commentAuthor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p:notesSz cx="6858000" cy="9144000"/>
</p:presentation>
</file>

<file path=ppt/commentAuthors.xml><?xml version="1.0" encoding="utf-8"?>
<p:cmAuthorLst xmlns:p="http://schemas.openxmlformats.org/presentationml/2006/main">
  <p:cmAuthor id="0" name="pc" initials="p" lastIdx="7"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commentAuthors" Target="commentAuthors.xml"/>
</Relationships>
</file>

<file path=ppt/comments/comment16.xml><?xml version="1.0" encoding="utf-8"?>
<p:cmLst xmlns:p="http://schemas.openxmlformats.org/presentationml/2006/main">
  <p:cm authorId="0" dt="2007-05-16T12:51:48.328000000" idx="1">
    <p:pos x="10" y="10"/>
    <p:text>manca testo</p:text>
  </p:cm>
</p:cmLst>
</file>

<file path=ppt/comments/comment17.xml><?xml version="1.0" encoding="utf-8"?>
<p:cmLst xmlns:p="http://schemas.openxmlformats.org/presentationml/2006/main">
  <p:cm authorId="0" dt="2007-05-16T12:51:58.468000000" idx="2">
    <p:pos x="10" y="10"/>
    <p:text>manca testo</p:text>
  </p:cm>
</p:cmLst>
</file>

<file path=ppt/comments/comment24.xml><?xml version="1.0" encoding="utf-8"?>
<p:cmLst xmlns:p="http://schemas.openxmlformats.org/presentationml/2006/main">
  <p:cm authorId="0" dt="2007-05-18T12:28:12.000000000" idx="3">
    <p:pos x="10" y="10"/>
    <p:text>inserire testo sul marocco scritto da saaida</p:text>
  </p:cm>
</p:cmLst>
</file>

<file path=ppt/comments/comment27.xml><?xml version="1.0" encoding="utf-8"?>
<p:cmLst xmlns:p="http://schemas.openxmlformats.org/presentationml/2006/main">
  <p:cm authorId="0" dt="2007-05-16T11:15:31.265000000" idx="4">
    <p:pos x="10" y="10"/>
    <p:text>controllare testo</p:text>
  </p:cm>
</p:cmLst>
</file>

<file path=ppt/comments/comment30.xml><?xml version="1.0" encoding="utf-8"?>
<p:cmLst xmlns:p="http://schemas.openxmlformats.org/presentationml/2006/main">
  <p:cm authorId="0" dt="2007-05-16T12:16:40.484000000" idx="5">
    <p:pos x="10" y="10"/>
    <p:text>aggiungere foto famiglia Saaida</p:text>
  </p:cm>
</p:cmLst>
</file>

<file path=ppt/comments/comment31.xml><?xml version="1.0" encoding="utf-8"?>
<p:cmLst xmlns:p="http://schemas.openxmlformats.org/presentationml/2006/main">
  <p:cm authorId="0" dt="2007-05-18T12:28:12.000000000" idx="6">
    <p:pos x="10" y="10"/>
    <p:text>inserire testo sul marocco scritto da saaida</p:text>
  </p:cm>
</p:cmLst>
</file>

<file path=ppt/comments/comment32.xml><?xml version="1.0" encoding="utf-8"?>
<p:cmLst xmlns:p="http://schemas.openxmlformats.org/presentationml/2006/main">
  <p:cm authorId="0" dt="2007-05-16T12:16:40.484000000" idx="7">
    <p:pos x="10" y="10"/>
    <p:text>aggiungere foto famiglia Saaida</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2" name="PlaceHolder 4"/>
          <p:cNvSpPr>
            <a:spLocks noGrp="1"/>
          </p:cNvSpPr>
          <p:nvPr>
            <p:ph type="body"/>
          </p:nvPr>
        </p:nvSpPr>
        <p:spPr>
          <a:xfrm>
            <a:off x="68580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3" name="PlaceHolder 5"/>
          <p:cNvSpPr>
            <a:spLocks noGrp="1"/>
          </p:cNvSpPr>
          <p:nvPr>
            <p:ph type="body"/>
          </p:nvPr>
        </p:nvSpPr>
        <p:spPr>
          <a:xfrm>
            <a:off x="466848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35" name="PlaceHolder 2"/>
          <p:cNvSpPr>
            <a:spLocks noGrp="1"/>
          </p:cNvSpPr>
          <p:nvPr>
            <p:ph type="body"/>
          </p:nvPr>
        </p:nvSpPr>
        <p:spPr>
          <a:xfrm>
            <a:off x="68580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6" name="PlaceHolder 3"/>
          <p:cNvSpPr>
            <a:spLocks noGrp="1"/>
          </p:cNvSpPr>
          <p:nvPr>
            <p:ph type="body"/>
          </p:nvPr>
        </p:nvSpPr>
        <p:spPr>
          <a:xfrm>
            <a:off x="331380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7" name="PlaceHolder 4"/>
          <p:cNvSpPr>
            <a:spLocks noGrp="1"/>
          </p:cNvSpPr>
          <p:nvPr>
            <p:ph type="body"/>
          </p:nvPr>
        </p:nvSpPr>
        <p:spPr>
          <a:xfrm>
            <a:off x="5941440" y="198108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8" name="PlaceHolder 5"/>
          <p:cNvSpPr>
            <a:spLocks noGrp="1"/>
          </p:cNvSpPr>
          <p:nvPr>
            <p:ph type="body"/>
          </p:nvPr>
        </p:nvSpPr>
        <p:spPr>
          <a:xfrm>
            <a:off x="68580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9" name="PlaceHolder 6"/>
          <p:cNvSpPr>
            <a:spLocks noGrp="1"/>
          </p:cNvSpPr>
          <p:nvPr>
            <p:ph type="body"/>
          </p:nvPr>
        </p:nvSpPr>
        <p:spPr>
          <a:xfrm>
            <a:off x="331380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0" name="PlaceHolder 7"/>
          <p:cNvSpPr>
            <a:spLocks noGrp="1"/>
          </p:cNvSpPr>
          <p:nvPr>
            <p:ph type="body"/>
          </p:nvPr>
        </p:nvSpPr>
        <p:spPr>
          <a:xfrm>
            <a:off x="5941440" y="4130640"/>
            <a:ext cx="250236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000000"/>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6" name="PlaceHolder 3"/>
          <p:cNvSpPr>
            <a:spLocks noGrp="1"/>
          </p:cNvSpPr>
          <p:nvPr>
            <p:ph type="body"/>
          </p:nvPr>
        </p:nvSpPr>
        <p:spPr>
          <a:xfrm>
            <a:off x="466848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17" name="PlaceHolder 4"/>
          <p:cNvSpPr>
            <a:spLocks noGrp="1"/>
          </p:cNvSpPr>
          <p:nvPr>
            <p:ph type="body"/>
          </p:nvPr>
        </p:nvSpPr>
        <p:spPr>
          <a:xfrm>
            <a:off x="68580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000000"/>
              </a:solid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p:spPr>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000000"/>
                </a:solidFill>
                <a:latin typeface="Times New Roman"/>
              </a:rPr>
              <a:t>Click to edit the title text format</a:t>
            </a:r>
            <a:endParaRPr b="0" lang="en-US" sz="4400" spc="-1" strike="noStrike">
              <a:solidFill>
                <a:srgbClr val="000000"/>
              </a:solidFill>
              <a:latin typeface="Times New Roman"/>
            </a:endParaRPr>
          </a:p>
        </p:txBody>
      </p:sp>
      <p:sp>
        <p:nvSpPr>
          <p:cNvPr id="1" name="PlaceHolder 2"/>
          <p:cNvSpPr>
            <a:spLocks noGrp="1"/>
          </p:cNvSpPr>
          <p:nvPr>
            <p:ph type="body"/>
          </p:nvPr>
        </p:nvSpPr>
        <p:spPr>
          <a:xfrm>
            <a:off x="685800" y="1981080"/>
            <a:ext cx="7772400" cy="4114800"/>
          </a:xfrm>
          <a:prstGeom prst="rect">
            <a:avLst/>
          </a:prstGeom>
        </p:spPr>
        <p:txBody>
          <a:bodyPr lIns="90000" rIns="90000" tIns="46800" bIns="46800">
            <a:normAutofit/>
          </a:bodyPr>
          <a:p>
            <a:pPr marL="342720" indent="-34272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742680" indent="-2854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Second Outline Level</a:t>
            </a:r>
            <a:endParaRPr b="0" lang="en-US" sz="3200" spc="-1" strike="noStrike">
              <a:solidFill>
                <a:srgbClr val="000000"/>
              </a:solidFill>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Third Outline Level</a:t>
            </a:r>
            <a:endParaRPr b="0" lang="en-US" sz="3200" spc="-1" strike="noStrike">
              <a:solidFill>
                <a:srgbClr val="000000"/>
              </a:solidFill>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Fourth Outline Level</a:t>
            </a:r>
            <a:endParaRPr b="0" lang="en-US" sz="3200" spc="-1" strike="noStrike">
              <a:solidFill>
                <a:srgbClr val="000000"/>
              </a:solidFill>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Fifth Outline Level</a:t>
            </a:r>
            <a:endParaRPr b="0" lang="en-US" sz="3200" spc="-1" strike="noStrike">
              <a:solidFill>
                <a:srgbClr val="000000"/>
              </a:solidFill>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Sixth Outline Level</a:t>
            </a:r>
            <a:endParaRPr b="0" lang="en-US" sz="3200" spc="-1" strike="noStrike">
              <a:solidFill>
                <a:srgbClr val="000000"/>
              </a:solidFill>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Times New Roman"/>
              </a:rPr>
              <a:t>Seventh Outline Level</a:t>
            </a:r>
            <a:endParaRPr b="0" lang="en-US" sz="3200" spc="-1" strike="noStrike">
              <a:solidFill>
                <a:srgbClr val="000000"/>
              </a:solidFill>
              <a:latin typeface="Times New Roman"/>
            </a:endParaRPr>
          </a:p>
        </p:txBody>
      </p:sp>
      <p:sp>
        <p:nvSpPr>
          <p:cNvPr id="2" name="PlaceHolder 3"/>
          <p:cNvSpPr>
            <a:spLocks noGrp="1"/>
          </p:cNvSpPr>
          <p:nvPr>
            <p:ph type="dt"/>
          </p:nvPr>
        </p:nvSpPr>
        <p:spPr>
          <a:xfrm>
            <a:off x="685800" y="6248520"/>
            <a:ext cx="190512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ftr"/>
          </p:nvPr>
        </p:nvSpPr>
        <p:spPr>
          <a:xfrm>
            <a:off x="3124080" y="6248520"/>
            <a:ext cx="2895840" cy="457200"/>
          </a:xfrm>
          <a:prstGeom prst="rect">
            <a:avLst/>
          </a:prstGeom>
        </p:spPr>
        <p:txBody>
          <a:bodyPr lIns="90000" rIns="90000" tIns="46800" bIns="46800">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 name="PlaceHolder 5"/>
          <p:cNvSpPr>
            <a:spLocks noGrp="1"/>
          </p:cNvSpPr>
          <p:nvPr>
            <p:ph type="sldNum"/>
          </p:nvPr>
        </p:nvSpPr>
        <p:spPr>
          <a:xfrm>
            <a:off x="6553080" y="6248520"/>
            <a:ext cx="1905120" cy="457200"/>
          </a:xfrm>
          <a:prstGeom prst="rect">
            <a:avLst/>
          </a:prstGeom>
        </p:spPr>
        <p:txBody>
          <a:bodyPr lIns="90000" rIns="90000" tIns="46800" bIns="46800">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569A22B-269A-4736-A851-EFF47CB32788}"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image" Target="../media/image67.png"/><Relationship Id="rId3" Type="http://schemas.openxmlformats.org/officeDocument/2006/relationships/image" Target="../media/image68.jpe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jpeg"/><Relationship Id="rId3" Type="http://schemas.openxmlformats.org/officeDocument/2006/relationships/image" Target="../media/image83.jpe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jpeg"/><Relationship Id="rId8"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image" Target="../media/image89.jpeg"/><Relationship Id="rId3" Type="http://schemas.openxmlformats.org/officeDocument/2006/relationships/image" Target="../media/image90.png"/><Relationship Id="rId4"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jpeg"/><Relationship Id="rId5" Type="http://schemas.openxmlformats.org/officeDocument/2006/relationships/image" Target="../media/image95.jpeg"/><Relationship Id="rId6" Type="http://schemas.openxmlformats.org/officeDocument/2006/relationships/image" Target="../media/image96.png"/><Relationship Id="rId7" Type="http://schemas.openxmlformats.org/officeDocument/2006/relationships/image" Target="../media/image97.jpeg"/><Relationship Id="rId8" Type="http://schemas.openxmlformats.org/officeDocument/2006/relationships/slideLayout" Target="../slideLayouts/slideLayout1.xml"/><Relationship Id="rId9" Type="http://schemas.openxmlformats.org/officeDocument/2006/relationships/comments" Target="../comments/comment16.xml"/>
</Relationships>
</file>

<file path=ppt/slides/_rels/slide17.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image" Target="../media/image99.jpeg"/><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slideLayout" Target="../slideLayouts/slideLayout1.xml"/><Relationship Id="rId7" Type="http://schemas.openxmlformats.org/officeDocument/2006/relationships/comments" Target="../comments/comment17.xml"/>
</Relationships>
</file>

<file path=ppt/slides/_rels/slide18.xml.rels><?xml version="1.0" encoding="UTF-8"?>
<Relationships xmlns="http://schemas.openxmlformats.org/package/2006/relationships"><Relationship Id="rId1" Type="http://schemas.openxmlformats.org/officeDocument/2006/relationships/image" Target="../media/image103.png"/><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09.png"/><Relationship Id="rId8" Type="http://schemas.openxmlformats.org/officeDocument/2006/relationships/image" Target="../media/image110.png"/><Relationship Id="rId9" Type="http://schemas.openxmlformats.org/officeDocument/2006/relationships/image" Target="../media/image111.jpeg"/><Relationship Id="rId10" Type="http://schemas.openxmlformats.org/officeDocument/2006/relationships/image" Target="../media/image112.jpeg"/><Relationship Id="rId11" Type="http://schemas.openxmlformats.org/officeDocument/2006/relationships/image" Target="../media/image113.jpeg"/><Relationship Id="rId1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15.png"/><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ng"/><Relationship Id="rId7"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image" Target="../media/image120.jpeg"/><Relationship Id="rId2" Type="http://schemas.openxmlformats.org/officeDocument/2006/relationships/image" Target="../media/image121.png"/><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126.jpeg"/><Relationship Id="rId2" Type="http://schemas.openxmlformats.org/officeDocument/2006/relationships/image" Target="../media/image127.jpeg"/><Relationship Id="rId3" Type="http://schemas.openxmlformats.org/officeDocument/2006/relationships/image" Target="../media/image128.png"/><Relationship Id="rId4" Type="http://schemas.openxmlformats.org/officeDocument/2006/relationships/image" Target="../media/image129.png"/><Relationship Id="rId5" Type="http://schemas.openxmlformats.org/officeDocument/2006/relationships/image" Target="../media/image130.png"/><Relationship Id="rId6" Type="http://schemas.openxmlformats.org/officeDocument/2006/relationships/image" Target="../media/image131.png"/><Relationship Id="rId7" Type="http://schemas.openxmlformats.org/officeDocument/2006/relationships/image" Target="../media/image132.png"/><Relationship Id="rId8" Type="http://schemas.openxmlformats.org/officeDocument/2006/relationships/image" Target="../media/image133.png"/><Relationship Id="rId9" Type="http://schemas.openxmlformats.org/officeDocument/2006/relationships/image" Target="../media/image134.png"/><Relationship Id="rId10"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135.jpeg"/><Relationship Id="rId2" Type="http://schemas.openxmlformats.org/officeDocument/2006/relationships/image" Target="../media/image136.png"/><Relationship Id="rId3" Type="http://schemas.openxmlformats.org/officeDocument/2006/relationships/image" Target="../media/image137.jpe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140.png"/><Relationship Id="rId7" Type="http://schemas.openxmlformats.org/officeDocument/2006/relationships/image" Target="../media/image141.png"/><Relationship Id="rId8" Type="http://schemas.openxmlformats.org/officeDocument/2006/relationships/image" Target="../media/image142.png"/><Relationship Id="rId9" Type="http://schemas.openxmlformats.org/officeDocument/2006/relationships/image" Target="../media/image143.png"/><Relationship Id="rId10"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44.jpeg"/><Relationship Id="rId2" Type="http://schemas.openxmlformats.org/officeDocument/2006/relationships/image" Target="../media/image145.png"/><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46.png"/><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149.png"/><Relationship Id="rId5" Type="http://schemas.openxmlformats.org/officeDocument/2006/relationships/image" Target="../media/image150.jpeg"/><Relationship Id="rId6" Type="http://schemas.openxmlformats.org/officeDocument/2006/relationships/image" Target="../media/image151.png"/><Relationship Id="rId7" Type="http://schemas.openxmlformats.org/officeDocument/2006/relationships/slideLayout" Target="../slideLayouts/slideLayout3.xml"/><Relationship Id="rId8" Type="http://schemas.openxmlformats.org/officeDocument/2006/relationships/comments" Target="../comments/comment24.xml"/>
</Relationships>
</file>

<file path=ppt/slides/_rels/slide25.xml.rels><?xml version="1.0" encoding="UTF-8"?>
<Relationships xmlns="http://schemas.openxmlformats.org/package/2006/relationships"><Relationship Id="rId1" Type="http://schemas.openxmlformats.org/officeDocument/2006/relationships/image" Target="../media/image152.png"/><Relationship Id="rId2" Type="http://schemas.openxmlformats.org/officeDocument/2006/relationships/image" Target="../media/image153.png"/><Relationship Id="rId3" Type="http://schemas.openxmlformats.org/officeDocument/2006/relationships/image" Target="../media/image154.png"/><Relationship Id="rId4" Type="http://schemas.openxmlformats.org/officeDocument/2006/relationships/image" Target="../media/image155.png"/><Relationship Id="rId5" Type="http://schemas.openxmlformats.org/officeDocument/2006/relationships/image" Target="../media/image156.jpeg"/><Relationship Id="rId6" Type="http://schemas.openxmlformats.org/officeDocument/2006/relationships/image" Target="../media/image157.png"/><Relationship Id="rId7"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158.jpeg"/><Relationship Id="rId2" Type="http://schemas.openxmlformats.org/officeDocument/2006/relationships/image" Target="../media/image159.png"/><Relationship Id="rId3" Type="http://schemas.openxmlformats.org/officeDocument/2006/relationships/image" Target="../media/image160.png"/><Relationship Id="rId4" Type="http://schemas.openxmlformats.org/officeDocument/2006/relationships/image" Target="../media/image161.png"/><Relationship Id="rId5" Type="http://schemas.openxmlformats.org/officeDocument/2006/relationships/image" Target="../media/image162.png"/><Relationship Id="rId6" Type="http://schemas.openxmlformats.org/officeDocument/2006/relationships/image" Target="../media/image163.jpeg"/><Relationship Id="rId7"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164.png"/><Relationship Id="rId2" Type="http://schemas.openxmlformats.org/officeDocument/2006/relationships/image" Target="../media/image165.png"/><Relationship Id="rId3" Type="http://schemas.openxmlformats.org/officeDocument/2006/relationships/image" Target="../media/image166.png"/><Relationship Id="rId4" Type="http://schemas.openxmlformats.org/officeDocument/2006/relationships/image" Target="../media/image167.png"/><Relationship Id="rId5" Type="http://schemas.openxmlformats.org/officeDocument/2006/relationships/image" Target="../media/image168.jpeg"/><Relationship Id="rId6" Type="http://schemas.openxmlformats.org/officeDocument/2006/relationships/image" Target="../media/image169.jpeg"/><Relationship Id="rId7" Type="http://schemas.openxmlformats.org/officeDocument/2006/relationships/image" Target="../media/image170.jpeg"/><Relationship Id="rId8" Type="http://schemas.openxmlformats.org/officeDocument/2006/relationships/slideLayout" Target="../slideLayouts/slideLayout1.xml"/><Relationship Id="rId9" Type="http://schemas.openxmlformats.org/officeDocument/2006/relationships/comments" Target="../comments/comment27.xml"/>
</Relationships>
</file>

<file path=ppt/slides/_rels/slide28.xml.rels><?xml version="1.0" encoding="UTF-8"?>
<Relationships xmlns="http://schemas.openxmlformats.org/package/2006/relationships"><Relationship Id="rId1" Type="http://schemas.openxmlformats.org/officeDocument/2006/relationships/image" Target="../media/image171.jpeg"/><Relationship Id="rId2" Type="http://schemas.openxmlformats.org/officeDocument/2006/relationships/image" Target="../media/image172.jpeg"/><Relationship Id="rId3" Type="http://schemas.openxmlformats.org/officeDocument/2006/relationships/image" Target="../media/image173.jpe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jpeg"/><Relationship Id="rId8"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178.jpeg"/><Relationship Id="rId2" Type="http://schemas.openxmlformats.org/officeDocument/2006/relationships/image" Target="../media/image179.jpeg"/><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hyperlink" Target="http://it.wikipedia.org/wiki/Oceano_Atlantico" TargetMode="External"/><Relationship Id="rId2" Type="http://schemas.openxmlformats.org/officeDocument/2006/relationships/hyperlink" Target="http://it.wikipedia.org/wiki/Oceano_Indiano" TargetMode="Externa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180.png"/><Relationship Id="rId2" Type="http://schemas.openxmlformats.org/officeDocument/2006/relationships/image" Target="../media/image181.png"/><Relationship Id="rId3" Type="http://schemas.openxmlformats.org/officeDocument/2006/relationships/image" Target="../media/image182.png"/><Relationship Id="rId4" Type="http://schemas.openxmlformats.org/officeDocument/2006/relationships/image" Target="../media/image183.png"/><Relationship Id="rId5" Type="http://schemas.openxmlformats.org/officeDocument/2006/relationships/image" Target="../media/image184.png"/><Relationship Id="rId6" Type="http://schemas.openxmlformats.org/officeDocument/2006/relationships/image" Target="../media/image185.png"/><Relationship Id="rId7" Type="http://schemas.openxmlformats.org/officeDocument/2006/relationships/image" Target="../media/image186.jpeg"/><Relationship Id="rId8" Type="http://schemas.openxmlformats.org/officeDocument/2006/relationships/slideLayout" Target="../slideLayouts/slideLayout3.xml"/><Relationship Id="rId9" Type="http://schemas.openxmlformats.org/officeDocument/2006/relationships/comments" Target="../comments/comment30.xml"/>
</Relationships>
</file>

<file path=ppt/slides/_rels/slide31.xml.rels><?xml version="1.0" encoding="UTF-8"?>
<Relationships xmlns="http://schemas.openxmlformats.org/package/2006/relationships"><Relationship Id="rId1" Type="http://schemas.openxmlformats.org/officeDocument/2006/relationships/image" Target="../media/image187.png"/><Relationship Id="rId2" Type="http://schemas.openxmlformats.org/officeDocument/2006/relationships/image" Target="../media/image188.png"/><Relationship Id="rId3" Type="http://schemas.openxmlformats.org/officeDocument/2006/relationships/image" Target="../media/image189.png"/><Relationship Id="rId4" Type="http://schemas.openxmlformats.org/officeDocument/2006/relationships/image" Target="../media/image190.png"/><Relationship Id="rId5" Type="http://schemas.openxmlformats.org/officeDocument/2006/relationships/image" Target="../media/image191.jpeg"/><Relationship Id="rId6" Type="http://schemas.openxmlformats.org/officeDocument/2006/relationships/image" Target="../media/image192.png"/><Relationship Id="rId7" Type="http://schemas.openxmlformats.org/officeDocument/2006/relationships/image" Target="../media/image193.jpeg"/><Relationship Id="rId8" Type="http://schemas.openxmlformats.org/officeDocument/2006/relationships/slideLayout" Target="../slideLayouts/slideLayout3.xml"/><Relationship Id="rId9" Type="http://schemas.openxmlformats.org/officeDocument/2006/relationships/comments" Target="../comments/comment31.xml"/>
</Relationships>
</file>

<file path=ppt/slides/_rels/slide32.xml.rels><?xml version="1.0" encoding="UTF-8"?>
<Relationships xmlns="http://schemas.openxmlformats.org/package/2006/relationships"><Relationship Id="rId1" Type="http://schemas.openxmlformats.org/officeDocument/2006/relationships/image" Target="../media/image194.png"/><Relationship Id="rId2" Type="http://schemas.openxmlformats.org/officeDocument/2006/relationships/image" Target="../media/image195.jpeg"/><Relationship Id="rId3" Type="http://schemas.openxmlformats.org/officeDocument/2006/relationships/image" Target="../media/image196.jpeg"/><Relationship Id="rId4" Type="http://schemas.openxmlformats.org/officeDocument/2006/relationships/image" Target="../media/image197.png"/><Relationship Id="rId5" Type="http://schemas.openxmlformats.org/officeDocument/2006/relationships/image" Target="../media/image198.png"/><Relationship Id="rId6" Type="http://schemas.openxmlformats.org/officeDocument/2006/relationships/image" Target="../media/image199.png"/><Relationship Id="rId7" Type="http://schemas.openxmlformats.org/officeDocument/2006/relationships/image" Target="../media/image200.jpeg"/><Relationship Id="rId8" Type="http://schemas.openxmlformats.org/officeDocument/2006/relationships/slideLayout" Target="../slideLayouts/slideLayout3.xml"/><Relationship Id="rId9" Type="http://schemas.openxmlformats.org/officeDocument/2006/relationships/comments" Target="../comments/comment32.xml"/>
</Relationships>
</file>

<file path=ppt/slides/_rels/slide33.xml.rels><?xml version="1.0" encoding="UTF-8"?>
<Relationships xmlns="http://schemas.openxmlformats.org/package/2006/relationships"><Relationship Id="rId1" Type="http://schemas.openxmlformats.org/officeDocument/2006/relationships/image" Target="../media/image201.jpe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jpeg"/><Relationship Id="rId7"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jpeg"/><Relationship Id="rId10" Type="http://schemas.openxmlformats.org/officeDocument/2006/relationships/image" Target="../media/image35.jpeg"/><Relationship Id="rId1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jpe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41" name=""/>
          <p:cNvSpPr txBox="1"/>
          <p:nvPr/>
        </p:nvSpPr>
        <p:spPr>
          <a:xfrm>
            <a:off x="0" y="-360"/>
            <a:ext cx="9144000" cy="981000"/>
          </a:xfrm>
          <a:prstGeom prst="rect">
            <a:avLst/>
          </a:prstGeom>
          <a:blipFill rotWithShape="0">
            <a:blip r:embed="rId1"/>
            <a:tile/>
          </a:blipFill>
          <a:ln w="0">
            <a:noFill/>
          </a:ln>
        </p:spPr>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9900"/>
                </a:solidFill>
                <a:latin typeface="Arial Black"/>
              </a:rPr>
              <a:t>                </a:t>
            </a:r>
            <a:r>
              <a:rPr b="0" lang="en-US" sz="4400" spc="-1" strike="noStrike">
                <a:solidFill>
                  <a:srgbClr val="ff9900"/>
                </a:solidFill>
                <a:latin typeface="Arial Black"/>
              </a:rPr>
              <a:t>L’Africa</a:t>
            </a:r>
            <a:endParaRPr b="0" lang="en-US" sz="4400" spc="-1" strike="noStrike">
              <a:solidFill>
                <a:srgbClr val="000000"/>
              </a:solidFill>
              <a:latin typeface="Times New Roman"/>
            </a:endParaRPr>
          </a:p>
        </p:txBody>
      </p:sp>
      <p:sp>
        <p:nvSpPr>
          <p:cNvPr id="42" name=""/>
          <p:cNvSpPr/>
          <p:nvPr/>
        </p:nvSpPr>
        <p:spPr>
          <a:xfrm>
            <a:off x="457200" y="914400"/>
            <a:ext cx="6095880" cy="457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pic>
        <p:nvPicPr>
          <p:cNvPr id="43" name="" descr=""/>
          <p:cNvPicPr/>
          <p:nvPr/>
        </p:nvPicPr>
        <p:blipFill>
          <a:blip r:embed="rId2"/>
          <a:stretch/>
        </p:blipFill>
        <p:spPr>
          <a:xfrm>
            <a:off x="34920" y="981000"/>
            <a:ext cx="4897440" cy="5877000"/>
          </a:xfrm>
          <a:prstGeom prst="rect">
            <a:avLst/>
          </a:prstGeom>
          <a:ln w="38160">
            <a:solidFill>
              <a:srgbClr val="996633"/>
            </a:solidFill>
            <a:miter/>
          </a:ln>
        </p:spPr>
      </p:pic>
      <p:grpSp>
        <p:nvGrpSpPr>
          <p:cNvPr id="44" name=""/>
          <p:cNvGrpSpPr/>
          <p:nvPr/>
        </p:nvGrpSpPr>
        <p:grpSpPr>
          <a:xfrm>
            <a:off x="6477120" y="1349280"/>
            <a:ext cx="2666880" cy="457200"/>
            <a:chOff x="6477120" y="1349280"/>
            <a:chExt cx="2666880" cy="457200"/>
          </a:xfrm>
        </p:grpSpPr>
        <p:sp>
          <p:nvSpPr>
            <p:cNvPr id="45" name=""/>
            <p:cNvSpPr/>
            <p:nvPr/>
          </p:nvSpPr>
          <p:spPr>
            <a:xfrm>
              <a:off x="6477120" y="134928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6" name=""/>
            <p:cNvSpPr/>
            <p:nvPr/>
          </p:nvSpPr>
          <p:spPr>
            <a:xfrm>
              <a:off x="6540120" y="1369800"/>
              <a:ext cx="149292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geografia</a:t>
              </a:r>
              <a:endParaRPr b="0" lang="en-US" sz="2000" spc="-1" strike="noStrike">
                <a:solidFill>
                  <a:srgbClr val="000000"/>
                </a:solidFill>
                <a:latin typeface="Times New Roman"/>
              </a:endParaRPr>
            </a:p>
          </p:txBody>
        </p:sp>
      </p:grpSp>
      <p:grpSp>
        <p:nvGrpSpPr>
          <p:cNvPr id="47" name=""/>
          <p:cNvGrpSpPr/>
          <p:nvPr/>
        </p:nvGrpSpPr>
        <p:grpSpPr>
          <a:xfrm>
            <a:off x="6477120" y="2451240"/>
            <a:ext cx="2666880" cy="457200"/>
            <a:chOff x="6477120" y="2451240"/>
            <a:chExt cx="2666880" cy="457200"/>
          </a:xfrm>
        </p:grpSpPr>
        <p:sp>
          <p:nvSpPr>
            <p:cNvPr id="48" name=""/>
            <p:cNvSpPr/>
            <p:nvPr/>
          </p:nvSpPr>
          <p:spPr>
            <a:xfrm>
              <a:off x="6477120" y="245124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9" name=""/>
            <p:cNvSpPr/>
            <p:nvPr/>
          </p:nvSpPr>
          <p:spPr>
            <a:xfrm>
              <a:off x="6539040" y="2471760"/>
              <a:ext cx="98532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storia</a:t>
              </a:r>
              <a:endParaRPr b="0" lang="en-US" sz="2000" spc="-1" strike="noStrike">
                <a:solidFill>
                  <a:srgbClr val="000000"/>
                </a:solidFill>
                <a:latin typeface="Times New Roman"/>
              </a:endParaRPr>
            </a:p>
          </p:txBody>
        </p:sp>
      </p:grpSp>
      <p:grpSp>
        <p:nvGrpSpPr>
          <p:cNvPr id="50" name=""/>
          <p:cNvGrpSpPr/>
          <p:nvPr/>
        </p:nvGrpSpPr>
        <p:grpSpPr>
          <a:xfrm>
            <a:off x="6477120" y="3551400"/>
            <a:ext cx="2666880" cy="457200"/>
            <a:chOff x="6477120" y="3551400"/>
            <a:chExt cx="2666880" cy="457200"/>
          </a:xfrm>
        </p:grpSpPr>
        <p:sp>
          <p:nvSpPr>
            <p:cNvPr id="51" name=""/>
            <p:cNvSpPr/>
            <p:nvPr/>
          </p:nvSpPr>
          <p:spPr>
            <a:xfrm>
              <a:off x="6477120" y="355140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52" name=""/>
            <p:cNvSpPr/>
            <p:nvPr/>
          </p:nvSpPr>
          <p:spPr>
            <a:xfrm>
              <a:off x="6539760" y="3571920"/>
              <a:ext cx="74448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arte</a:t>
              </a:r>
              <a:endParaRPr b="0" lang="en-US" sz="2000" spc="-1" strike="noStrike">
                <a:solidFill>
                  <a:srgbClr val="000000"/>
                </a:solidFill>
                <a:latin typeface="Times New Roman"/>
              </a:endParaRPr>
            </a:p>
          </p:txBody>
        </p:sp>
      </p:grpSp>
      <p:grpSp>
        <p:nvGrpSpPr>
          <p:cNvPr id="53" name=""/>
          <p:cNvGrpSpPr/>
          <p:nvPr/>
        </p:nvGrpSpPr>
        <p:grpSpPr>
          <a:xfrm>
            <a:off x="6477120" y="5048280"/>
            <a:ext cx="2666880" cy="457200"/>
            <a:chOff x="6477120" y="5048280"/>
            <a:chExt cx="2666880" cy="457200"/>
          </a:xfrm>
        </p:grpSpPr>
        <p:sp>
          <p:nvSpPr>
            <p:cNvPr id="54" name=""/>
            <p:cNvSpPr/>
            <p:nvPr/>
          </p:nvSpPr>
          <p:spPr>
            <a:xfrm>
              <a:off x="6477120" y="504828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55" name=""/>
            <p:cNvSpPr/>
            <p:nvPr/>
          </p:nvSpPr>
          <p:spPr>
            <a:xfrm>
              <a:off x="6540480" y="5068800"/>
              <a:ext cx="139392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francese</a:t>
              </a:r>
              <a:endParaRPr b="0" lang="en-US" sz="2000" spc="-1" strike="noStrike">
                <a:solidFill>
                  <a:srgbClr val="000000"/>
                </a:solidFill>
                <a:latin typeface="Times New Roman"/>
              </a:endParaRPr>
            </a:p>
          </p:txBody>
        </p:sp>
      </p:grpSp>
      <p:grpSp>
        <p:nvGrpSpPr>
          <p:cNvPr id="56" name=""/>
          <p:cNvGrpSpPr/>
          <p:nvPr/>
        </p:nvGrpSpPr>
        <p:grpSpPr>
          <a:xfrm>
            <a:off x="6477120" y="6281640"/>
            <a:ext cx="2666880" cy="457200"/>
            <a:chOff x="6477120" y="6281640"/>
            <a:chExt cx="2666880" cy="457200"/>
          </a:xfrm>
        </p:grpSpPr>
        <p:sp>
          <p:nvSpPr>
            <p:cNvPr id="57" name=""/>
            <p:cNvSpPr/>
            <p:nvPr/>
          </p:nvSpPr>
          <p:spPr>
            <a:xfrm>
              <a:off x="6477120" y="628164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58" name=""/>
            <p:cNvSpPr/>
            <p:nvPr/>
          </p:nvSpPr>
          <p:spPr>
            <a:xfrm>
              <a:off x="6538680" y="6302160"/>
              <a:ext cx="164988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Il Marocco</a:t>
              </a:r>
              <a:endParaRPr b="0" lang="en-US" sz="2000" spc="-1" strike="noStrike">
                <a:solidFill>
                  <a:srgbClr val="000000"/>
                </a:solidFill>
                <a:latin typeface="Times New Roman"/>
              </a:endParaRPr>
            </a:p>
          </p:txBody>
        </p:sp>
      </p:grpSp>
      <p:pic>
        <p:nvPicPr>
          <p:cNvPr id="59" name="" descr=""/>
          <p:cNvPicPr/>
          <p:nvPr/>
        </p:nvPicPr>
        <p:blipFill>
          <a:blip r:embed="rId3"/>
          <a:stretch/>
        </p:blipFill>
        <p:spPr>
          <a:xfrm>
            <a:off x="7740720" y="200160"/>
            <a:ext cx="1071360" cy="954000"/>
          </a:xfrm>
          <a:prstGeom prst="rect">
            <a:avLst/>
          </a:prstGeom>
          <a:ln w="0">
            <a:noFill/>
          </a:ln>
        </p:spPr>
      </p:pic>
      <p:pic>
        <p:nvPicPr>
          <p:cNvPr id="60" name="" descr=""/>
          <p:cNvPicPr/>
          <p:nvPr/>
        </p:nvPicPr>
        <p:blipFill>
          <a:blip r:embed="rId4"/>
          <a:stretch/>
        </p:blipFill>
        <p:spPr>
          <a:xfrm>
            <a:off x="6084720" y="189000"/>
            <a:ext cx="1400400" cy="952560"/>
          </a:xfrm>
          <a:prstGeom prst="rect">
            <a:avLst/>
          </a:prstGeom>
          <a:ln w="9360">
            <a:solidFill>
              <a:srgbClr val="ffcc66"/>
            </a:solidFill>
            <a:miter/>
          </a:ln>
        </p:spPr>
      </p:pic>
      <p:pic>
        <p:nvPicPr>
          <p:cNvPr id="61" name="" descr=""/>
          <p:cNvPicPr/>
          <p:nvPr/>
        </p:nvPicPr>
        <p:blipFill>
          <a:blip r:embed="rId5"/>
          <a:stretch/>
        </p:blipFill>
        <p:spPr>
          <a:xfrm>
            <a:off x="0" y="6480"/>
            <a:ext cx="2484360" cy="931680"/>
          </a:xfrm>
          <a:prstGeom prst="rect">
            <a:avLst/>
          </a:prstGeom>
          <a:ln w="9360">
            <a:solidFill>
              <a:srgbClr val="ffcc66"/>
            </a:solidFill>
            <a:miter/>
          </a:ln>
        </p:spPr>
      </p:pic>
      <p:pic>
        <p:nvPicPr>
          <p:cNvPr id="62" name="" descr=""/>
          <p:cNvPicPr/>
          <p:nvPr/>
        </p:nvPicPr>
        <p:blipFill>
          <a:blip r:embed="rId6"/>
          <a:stretch/>
        </p:blipFill>
        <p:spPr>
          <a:xfrm>
            <a:off x="5715000" y="1197000"/>
            <a:ext cx="800280" cy="768240"/>
          </a:xfrm>
          <a:prstGeom prst="rect">
            <a:avLst/>
          </a:prstGeom>
          <a:ln w="9360">
            <a:solidFill>
              <a:srgbClr val="996633"/>
            </a:solidFill>
            <a:miter/>
          </a:ln>
        </p:spPr>
      </p:pic>
      <p:pic>
        <p:nvPicPr>
          <p:cNvPr id="63" name="" descr=""/>
          <p:cNvPicPr/>
          <p:nvPr/>
        </p:nvPicPr>
        <p:blipFill>
          <a:blip r:embed="rId7"/>
          <a:stretch/>
        </p:blipFill>
        <p:spPr>
          <a:xfrm>
            <a:off x="5715000" y="3287880"/>
            <a:ext cx="782640" cy="861840"/>
          </a:xfrm>
          <a:prstGeom prst="rect">
            <a:avLst/>
          </a:prstGeom>
          <a:ln w="9360">
            <a:solidFill>
              <a:srgbClr val="000000"/>
            </a:solidFill>
            <a:miter/>
          </a:ln>
        </p:spPr>
      </p:pic>
      <p:pic>
        <p:nvPicPr>
          <p:cNvPr id="64" name="" descr=""/>
          <p:cNvPicPr/>
          <p:nvPr/>
        </p:nvPicPr>
        <p:blipFill>
          <a:blip r:embed="rId8"/>
          <a:stretch/>
        </p:blipFill>
        <p:spPr>
          <a:xfrm>
            <a:off x="5715000" y="2035080"/>
            <a:ext cx="749160" cy="1123920"/>
          </a:xfrm>
          <a:prstGeom prst="rect">
            <a:avLst/>
          </a:prstGeom>
          <a:ln w="9360">
            <a:solidFill>
              <a:srgbClr val="996633"/>
            </a:solidFill>
            <a:miter/>
          </a:ln>
        </p:spPr>
      </p:pic>
      <p:grpSp>
        <p:nvGrpSpPr>
          <p:cNvPr id="65" name=""/>
          <p:cNvGrpSpPr/>
          <p:nvPr/>
        </p:nvGrpSpPr>
        <p:grpSpPr>
          <a:xfrm>
            <a:off x="6477120" y="5564160"/>
            <a:ext cx="2666880" cy="457200"/>
            <a:chOff x="6477120" y="5564160"/>
            <a:chExt cx="2666880" cy="457200"/>
          </a:xfrm>
        </p:grpSpPr>
        <p:sp>
          <p:nvSpPr>
            <p:cNvPr id="66" name=""/>
            <p:cNvSpPr/>
            <p:nvPr/>
          </p:nvSpPr>
          <p:spPr>
            <a:xfrm>
              <a:off x="6477120" y="556416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67" name=""/>
            <p:cNvSpPr/>
            <p:nvPr/>
          </p:nvSpPr>
          <p:spPr>
            <a:xfrm>
              <a:off x="6539040" y="5584680"/>
              <a:ext cx="118368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inglese</a:t>
              </a:r>
              <a:endParaRPr b="0" lang="en-US" sz="2000" spc="-1" strike="noStrike">
                <a:solidFill>
                  <a:srgbClr val="000000"/>
                </a:solidFill>
                <a:latin typeface="Times New Roman"/>
              </a:endParaRPr>
            </a:p>
          </p:txBody>
        </p:sp>
      </p:grpSp>
      <p:pic>
        <p:nvPicPr>
          <p:cNvPr id="68" name="" descr=""/>
          <p:cNvPicPr/>
          <p:nvPr/>
        </p:nvPicPr>
        <p:blipFill>
          <a:blip r:embed="rId9"/>
          <a:stretch/>
        </p:blipFill>
        <p:spPr>
          <a:xfrm>
            <a:off x="5722920" y="5086440"/>
            <a:ext cx="647640" cy="430200"/>
          </a:xfrm>
          <a:prstGeom prst="rect">
            <a:avLst/>
          </a:prstGeom>
          <a:ln w="0">
            <a:noFill/>
          </a:ln>
        </p:spPr>
      </p:pic>
      <p:grpSp>
        <p:nvGrpSpPr>
          <p:cNvPr id="69" name=""/>
          <p:cNvGrpSpPr/>
          <p:nvPr/>
        </p:nvGrpSpPr>
        <p:grpSpPr>
          <a:xfrm>
            <a:off x="5722920" y="5589720"/>
            <a:ext cx="720720" cy="575640"/>
            <a:chOff x="5722920" y="5589720"/>
            <a:chExt cx="720720" cy="575640"/>
          </a:xfrm>
        </p:grpSpPr>
        <p:pic>
          <p:nvPicPr>
            <p:cNvPr id="70" name="" descr=""/>
            <p:cNvPicPr/>
            <p:nvPr/>
          </p:nvPicPr>
          <p:blipFill>
            <a:blip r:embed="rId10"/>
            <a:stretch/>
          </p:blipFill>
          <p:spPr>
            <a:xfrm>
              <a:off x="5722920" y="5589720"/>
              <a:ext cx="658800" cy="495000"/>
            </a:xfrm>
            <a:prstGeom prst="rect">
              <a:avLst/>
            </a:prstGeom>
            <a:ln w="0">
              <a:noFill/>
            </a:ln>
          </p:spPr>
        </p:pic>
        <p:sp>
          <p:nvSpPr>
            <p:cNvPr id="71" name=""/>
            <p:cNvSpPr/>
            <p:nvPr/>
          </p:nvSpPr>
          <p:spPr>
            <a:xfrm>
              <a:off x="5722920" y="6022800"/>
              <a:ext cx="720720" cy="142560"/>
            </a:xfrm>
            <a:prstGeom prst="rect">
              <a:avLst/>
            </a:prstGeom>
            <a:solidFill>
              <a:srgbClr val="ffcc66"/>
            </a:solidFill>
            <a:ln w="0">
              <a:noFill/>
            </a:ln>
          </p:spPr>
          <p:style>
            <a:lnRef idx="0"/>
            <a:fillRef idx="0"/>
            <a:effectRef idx="0"/>
            <a:fontRef idx="minor"/>
          </p:style>
        </p:sp>
      </p:grpSp>
      <p:sp>
        <p:nvSpPr>
          <p:cNvPr id="72" name=""/>
          <p:cNvSpPr/>
          <p:nvPr/>
        </p:nvSpPr>
        <p:spPr>
          <a:xfrm>
            <a:off x="2627280" y="676440"/>
            <a:ext cx="3384720" cy="489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8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pc="-1" strike="noStrike">
                <a:solidFill>
                  <a:srgbClr val="ffff99"/>
                </a:solidFill>
                <a:latin typeface="Eras Demi ITC"/>
              </a:rPr>
              <a:t>Ricerca di Bouaaddi  Saida  classe 3/A</a:t>
            </a:r>
            <a:endParaRPr b="0" lang="en-US" sz="1300" spc="-1" strike="noStrike">
              <a:solidFill>
                <a:srgbClr val="000000"/>
              </a:solidFill>
              <a:latin typeface="Times New Roman"/>
            </a:endParaRPr>
          </a:p>
        </p:txBody>
      </p:sp>
      <p:grpSp>
        <p:nvGrpSpPr>
          <p:cNvPr id="73" name=""/>
          <p:cNvGrpSpPr/>
          <p:nvPr/>
        </p:nvGrpSpPr>
        <p:grpSpPr>
          <a:xfrm>
            <a:off x="6443640" y="4414680"/>
            <a:ext cx="2700000" cy="457200"/>
            <a:chOff x="6443640" y="4414680"/>
            <a:chExt cx="2700000" cy="457200"/>
          </a:xfrm>
        </p:grpSpPr>
        <p:sp>
          <p:nvSpPr>
            <p:cNvPr id="74" name=""/>
            <p:cNvSpPr/>
            <p:nvPr/>
          </p:nvSpPr>
          <p:spPr>
            <a:xfrm>
              <a:off x="6443640" y="4414680"/>
              <a:ext cx="270000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75" name=""/>
            <p:cNvSpPr/>
            <p:nvPr/>
          </p:nvSpPr>
          <p:spPr>
            <a:xfrm>
              <a:off x="6505560" y="4435200"/>
              <a:ext cx="118368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Arial Black"/>
                </a:rPr>
                <a:t>musica</a:t>
              </a:r>
              <a:endParaRPr b="0" lang="en-US" sz="2000" spc="-1" strike="noStrike">
                <a:solidFill>
                  <a:srgbClr val="000000"/>
                </a:solidFill>
                <a:latin typeface="Times New Roman"/>
              </a:endParaRPr>
            </a:p>
          </p:txBody>
        </p:sp>
      </p:grpSp>
      <p:pic>
        <p:nvPicPr>
          <p:cNvPr id="76" name="" descr="Immagine:Morocco coa.gif"/>
          <p:cNvPicPr/>
          <p:nvPr/>
        </p:nvPicPr>
        <p:blipFill>
          <a:blip r:embed="rId11"/>
          <a:stretch/>
        </p:blipFill>
        <p:spPr>
          <a:xfrm>
            <a:off x="5657760" y="5977080"/>
            <a:ext cx="785880" cy="836640"/>
          </a:xfrm>
          <a:prstGeom prst="rect">
            <a:avLst/>
          </a:prstGeom>
          <a:ln w="0">
            <a:noFill/>
          </a:ln>
        </p:spPr>
      </p:pic>
      <p:pic>
        <p:nvPicPr>
          <p:cNvPr id="77" name="" descr=""/>
          <p:cNvPicPr/>
          <p:nvPr/>
        </p:nvPicPr>
        <p:blipFill>
          <a:blip r:embed="rId12"/>
          <a:stretch/>
        </p:blipFill>
        <p:spPr>
          <a:xfrm>
            <a:off x="5724360" y="4227480"/>
            <a:ext cx="716040" cy="785880"/>
          </a:xfrm>
          <a:prstGeom prst="rect">
            <a:avLst/>
          </a:prstGeom>
          <a:ln w="9360">
            <a:solidFill>
              <a:srgbClr val="000000"/>
            </a:solidFill>
            <a:miter/>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210" name=""/>
          <p:cNvSpPr/>
          <p:nvPr/>
        </p:nvSpPr>
        <p:spPr>
          <a:xfrm>
            <a:off x="5508720" y="295200"/>
            <a:ext cx="3635280" cy="45972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txBody>
          <a:bodyPr lIns="90000" rIns="90000" tIns="46800" bIns="46800">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La bandiera del Marocco</a:t>
            </a:r>
            <a:endParaRPr b="0" lang="en-US" sz="2400" spc="-1" strike="noStrike">
              <a:solidFill>
                <a:srgbClr val="000000"/>
              </a:solidFill>
              <a:latin typeface="Times New Roman"/>
            </a:endParaRPr>
          </a:p>
        </p:txBody>
      </p:sp>
      <p:pic>
        <p:nvPicPr>
          <p:cNvPr id="211" name="" descr="Immagine:Morocco coa.gif"/>
          <p:cNvPicPr/>
          <p:nvPr/>
        </p:nvPicPr>
        <p:blipFill>
          <a:blip r:embed="rId1"/>
          <a:stretch/>
        </p:blipFill>
        <p:spPr>
          <a:xfrm>
            <a:off x="4578480" y="115920"/>
            <a:ext cx="785520" cy="836640"/>
          </a:xfrm>
          <a:prstGeom prst="rect">
            <a:avLst/>
          </a:prstGeom>
          <a:ln w="0">
            <a:noFill/>
          </a:ln>
        </p:spPr>
      </p:pic>
      <p:pic>
        <p:nvPicPr>
          <p:cNvPr id="212" name="" descr="Immagine:Flag of Morocco.svg"/>
          <p:cNvPicPr/>
          <p:nvPr/>
        </p:nvPicPr>
        <p:blipFill>
          <a:blip r:embed="rId2"/>
          <a:stretch/>
        </p:blipFill>
        <p:spPr>
          <a:xfrm>
            <a:off x="2556000" y="1268280"/>
            <a:ext cx="4176720" cy="2784600"/>
          </a:xfrm>
          <a:prstGeom prst="rect">
            <a:avLst/>
          </a:prstGeom>
          <a:ln w="9360">
            <a:solidFill>
              <a:srgbClr val="993300"/>
            </a:solidFill>
            <a:miter/>
          </a:ln>
        </p:spPr>
      </p:pic>
      <p:sp>
        <p:nvSpPr>
          <p:cNvPr id="213" name=""/>
          <p:cNvSpPr/>
          <p:nvPr/>
        </p:nvSpPr>
        <p:spPr>
          <a:xfrm>
            <a:off x="539640" y="4646520"/>
            <a:ext cx="8352000" cy="1472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 </a:t>
            </a:r>
            <a:r>
              <a:rPr b="1" lang="en-US" sz="2000" spc="-1" strike="noStrike">
                <a:solidFill>
                  <a:srgbClr val="000000"/>
                </a:solidFill>
                <a:latin typeface="Eras Demi ITC"/>
              </a:rPr>
              <a:t>bandiera del Marocco</a:t>
            </a:r>
            <a:r>
              <a:rPr b="0" lang="en-US" sz="2000" spc="-1" strike="noStrike">
                <a:solidFill>
                  <a:srgbClr val="000000"/>
                </a:solidFill>
                <a:latin typeface="Eras Demi ITC"/>
              </a:rPr>
              <a:t> è rossa con una stella verde al centro.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 stella viene chiamata anche </a:t>
            </a:r>
            <a:r>
              <a:rPr b="0" i="1" lang="en-US" sz="2000" spc="-1" strike="noStrike">
                <a:solidFill>
                  <a:srgbClr val="009900"/>
                </a:solidFill>
                <a:latin typeface="Eras Demi ITC"/>
              </a:rPr>
              <a:t>Sigillo di Salomone</a:t>
            </a:r>
            <a:r>
              <a:rPr b="0" lang="en-US" sz="2000" spc="-1" strike="noStrike">
                <a:solidFill>
                  <a:srgbClr val="000000"/>
                </a:solidFill>
                <a:latin typeface="Eras Demi ITC"/>
              </a:rPr>
              <a:t> e rappresenta           l’unione tra Dio e il Marocco. </a:t>
            </a:r>
            <a:endParaRPr b="0" lang="en-US" sz="2000" spc="-1" strike="noStrike">
              <a:solidFill>
                <a:srgbClr val="000000"/>
              </a:solidFill>
              <a:latin typeface="Times New Roman"/>
            </a:endParaRPr>
          </a:p>
        </p:txBody>
      </p:sp>
      <p:sp>
        <p:nvSpPr>
          <p:cNvPr id="214" name=""/>
          <p:cNvSpPr/>
          <p:nvPr/>
        </p:nvSpPr>
        <p:spPr>
          <a:xfrm>
            <a:off x="0" y="549360"/>
            <a:ext cx="4643280" cy="0"/>
          </a:xfrm>
          <a:prstGeom prst="line">
            <a:avLst/>
          </a:prstGeom>
          <a:ln w="28440">
            <a:solidFill>
              <a:srgbClr val="996633"/>
            </a:solidFill>
            <a:prstDash val="dash"/>
            <a:miter/>
          </a:ln>
        </p:spPr>
        <p:style>
          <a:lnRef idx="0"/>
          <a:fillRef idx="0"/>
          <a:effectRef idx="0"/>
          <a:fontRef idx="minor"/>
        </p:style>
      </p:sp>
      <p:sp>
        <p:nvSpPr>
          <p:cNvPr id="215"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216" name="" descr=""/>
          <p:cNvPicPr/>
          <p:nvPr/>
        </p:nvPicPr>
        <p:blipFill>
          <a:blip r:embed="rId3"/>
          <a:stretch/>
        </p:blipFill>
        <p:spPr>
          <a:xfrm>
            <a:off x="7388280" y="5979960"/>
            <a:ext cx="468360" cy="762120"/>
          </a:xfrm>
          <a:prstGeom prst="rect">
            <a:avLst/>
          </a:prstGeom>
          <a:ln w="9360">
            <a:solidFill>
              <a:srgbClr val="ff3300"/>
            </a:solidFill>
            <a:miter/>
          </a:ln>
        </p:spPr>
      </p:pic>
      <p:sp>
        <p:nvSpPr>
          <p:cNvPr id="217"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218" name=""/>
          <p:cNvSpPr/>
          <p:nvPr/>
        </p:nvSpPr>
        <p:spPr>
          <a:xfrm>
            <a:off x="324000" y="604800"/>
            <a:ext cx="4392360" cy="2533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 capitale del Marocco è Rabat,   che ha poco più di mezzo milione     di abitanti, ma il principale centro commerciale e industriale del paese è Casablanca, che si affaccia        sull’ oceano Alantico ed ha oltre 2 milioni di abitanti.</a:t>
            </a:r>
            <a:endParaRPr b="0" lang="en-US" sz="2000" spc="-1" strike="noStrike">
              <a:solidFill>
                <a:srgbClr val="000000"/>
              </a:solidFill>
              <a:latin typeface="Times New Roman"/>
            </a:endParaRPr>
          </a:p>
        </p:txBody>
      </p:sp>
      <p:pic>
        <p:nvPicPr>
          <p:cNvPr id="219" name="" descr=""/>
          <p:cNvPicPr/>
          <p:nvPr/>
        </p:nvPicPr>
        <p:blipFill>
          <a:blip r:embed="rId1"/>
          <a:stretch/>
        </p:blipFill>
        <p:spPr>
          <a:xfrm>
            <a:off x="0" y="4076640"/>
            <a:ext cx="3708360" cy="2782800"/>
          </a:xfrm>
          <a:prstGeom prst="rect">
            <a:avLst/>
          </a:prstGeom>
          <a:ln w="0">
            <a:noFill/>
          </a:ln>
        </p:spPr>
      </p:pic>
      <p:grpSp>
        <p:nvGrpSpPr>
          <p:cNvPr id="220" name=""/>
          <p:cNvGrpSpPr/>
          <p:nvPr/>
        </p:nvGrpSpPr>
        <p:grpSpPr>
          <a:xfrm>
            <a:off x="6156360" y="166680"/>
            <a:ext cx="2980800" cy="492120"/>
            <a:chOff x="6156360" y="166680"/>
            <a:chExt cx="2980800" cy="492120"/>
          </a:xfrm>
        </p:grpSpPr>
        <p:sp>
          <p:nvSpPr>
            <p:cNvPr id="221" name=""/>
            <p:cNvSpPr/>
            <p:nvPr/>
          </p:nvSpPr>
          <p:spPr>
            <a:xfrm>
              <a:off x="6156360" y="201600"/>
              <a:ext cx="298080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22" name=""/>
            <p:cNvSpPr/>
            <p:nvPr/>
          </p:nvSpPr>
          <p:spPr>
            <a:xfrm>
              <a:off x="6220080" y="166680"/>
              <a:ext cx="27165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Le città del Marocco</a:t>
              </a:r>
              <a:endParaRPr b="0" lang="en-US" sz="2400" spc="-1" strike="noStrike">
                <a:solidFill>
                  <a:srgbClr val="000000"/>
                </a:solidFill>
                <a:latin typeface="Times New Roman"/>
              </a:endParaRPr>
            </a:p>
          </p:txBody>
        </p:sp>
      </p:grpSp>
      <p:pic>
        <p:nvPicPr>
          <p:cNvPr id="223" name="" descr="Immagine:Morocco coa.gif"/>
          <p:cNvPicPr/>
          <p:nvPr/>
        </p:nvPicPr>
        <p:blipFill>
          <a:blip r:embed="rId2"/>
          <a:stretch/>
        </p:blipFill>
        <p:spPr>
          <a:xfrm>
            <a:off x="5364000" y="-27000"/>
            <a:ext cx="785880" cy="836640"/>
          </a:xfrm>
          <a:prstGeom prst="rect">
            <a:avLst/>
          </a:prstGeom>
          <a:ln w="0">
            <a:noFill/>
          </a:ln>
        </p:spPr>
      </p:pic>
      <p:sp>
        <p:nvSpPr>
          <p:cNvPr id="224" name=""/>
          <p:cNvSpPr/>
          <p:nvPr/>
        </p:nvSpPr>
        <p:spPr>
          <a:xfrm>
            <a:off x="-34920" y="406440"/>
            <a:ext cx="5398920" cy="0"/>
          </a:xfrm>
          <a:prstGeom prst="line">
            <a:avLst/>
          </a:prstGeom>
          <a:ln w="28440">
            <a:solidFill>
              <a:srgbClr val="996633"/>
            </a:solidFill>
            <a:prstDash val="dash"/>
            <a:miter/>
          </a:ln>
        </p:spPr>
        <p:style>
          <a:lnRef idx="0"/>
          <a:fillRef idx="0"/>
          <a:effectRef idx="0"/>
          <a:fontRef idx="minor"/>
        </p:style>
      </p:sp>
      <p:sp>
        <p:nvSpPr>
          <p:cNvPr id="225" name=""/>
          <p:cNvSpPr txBox="1"/>
          <p:nvPr/>
        </p:nvSpPr>
        <p:spPr>
          <a:xfrm>
            <a:off x="4932360" y="1484280"/>
            <a:ext cx="1643040" cy="546120"/>
          </a:xfrm>
          <a:prstGeom prst="rect">
            <a:avLst/>
          </a:prstGeom>
        </p:spPr>
        <p:txBody>
          <a:bodyPr wrap="none" lIns="90000" rIns="90000" tIns="46800" bIns="46800" anchorCtr="1">
            <a:prstTxWarp prst="textPlain">
              <a:avLst>
                <a:gd name="adj" fmla="val 26227"/>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9900"/>
                </a:solidFill>
                <a:latin typeface="Impact"/>
              </a:rPr>
              <a:t>Casablanca</a:t>
            </a:r>
            <a:endParaRPr b="0" lang="en-US" sz="2400" spc="1" strike="noStrike">
              <a:ln w="9360">
                <a:solidFill>
                  <a:srgbClr val="cc3300"/>
                </a:solidFill>
                <a:miter/>
              </a:ln>
              <a:solidFill>
                <a:srgbClr val="ff9900"/>
              </a:solidFill>
              <a:latin typeface="Impact"/>
              <a:ea typeface="Impact"/>
            </a:endParaRPr>
          </a:p>
        </p:txBody>
      </p:sp>
      <p:sp>
        <p:nvSpPr>
          <p:cNvPr id="226" name=""/>
          <p:cNvSpPr txBox="1"/>
          <p:nvPr/>
        </p:nvSpPr>
        <p:spPr>
          <a:xfrm>
            <a:off x="7380360" y="1628640"/>
            <a:ext cx="1008000" cy="401760"/>
          </a:xfrm>
          <a:prstGeom prst="rect">
            <a:avLst/>
          </a:prstGeom>
        </p:spPr>
        <p:txBody>
          <a:bodyPr wrap="none" lIns="90000" rIns="90000" tIns="46800" bIns="46800" anchorCtr="1">
            <a:prstTxWarp prst="textPlain">
              <a:avLst>
                <a:gd name="adj" fmla="val 26227"/>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9900"/>
                </a:solidFill>
                <a:latin typeface="Impact"/>
              </a:rPr>
              <a:t>Rabat</a:t>
            </a:r>
            <a:endParaRPr b="0" lang="en-US" sz="2400" spc="1" strike="noStrike">
              <a:ln w="9360">
                <a:solidFill>
                  <a:srgbClr val="cc3300"/>
                </a:solidFill>
                <a:miter/>
              </a:ln>
              <a:solidFill>
                <a:srgbClr val="ff9900"/>
              </a:solidFill>
              <a:latin typeface="Impact"/>
              <a:ea typeface="Impact"/>
            </a:endParaRPr>
          </a:p>
        </p:txBody>
      </p:sp>
      <p:pic>
        <p:nvPicPr>
          <p:cNvPr id="227" name="" descr=""/>
          <p:cNvPicPr/>
          <p:nvPr/>
        </p:nvPicPr>
        <p:blipFill>
          <a:blip r:embed="rId3"/>
          <a:stretch/>
        </p:blipFill>
        <p:spPr>
          <a:xfrm>
            <a:off x="3708360" y="2738520"/>
            <a:ext cx="5435640" cy="3111480"/>
          </a:xfrm>
          <a:prstGeom prst="rect">
            <a:avLst/>
          </a:prstGeom>
          <a:ln w="0">
            <a:noFill/>
          </a:ln>
        </p:spPr>
      </p:pic>
      <p:sp>
        <p:nvSpPr>
          <p:cNvPr id="228" name=""/>
          <p:cNvSpPr/>
          <p:nvPr/>
        </p:nvSpPr>
        <p:spPr>
          <a:xfrm>
            <a:off x="7885080" y="2060640"/>
            <a:ext cx="142920" cy="1154160"/>
          </a:xfrm>
          <a:prstGeom prst="line">
            <a:avLst/>
          </a:prstGeom>
          <a:ln w="9360">
            <a:solidFill>
              <a:srgbClr val="ff3300"/>
            </a:solidFill>
            <a:miter/>
            <a:tailEnd len="med" type="triangle" w="med"/>
          </a:ln>
        </p:spPr>
        <p:style>
          <a:lnRef idx="0"/>
          <a:fillRef idx="0"/>
          <a:effectRef idx="0"/>
          <a:fontRef idx="minor"/>
        </p:style>
      </p:sp>
      <p:sp>
        <p:nvSpPr>
          <p:cNvPr id="229" name=""/>
          <p:cNvSpPr/>
          <p:nvPr/>
        </p:nvSpPr>
        <p:spPr>
          <a:xfrm>
            <a:off x="5724360" y="1989000"/>
            <a:ext cx="648000" cy="2087640"/>
          </a:xfrm>
          <a:prstGeom prst="line">
            <a:avLst/>
          </a:prstGeom>
          <a:ln w="9360">
            <a:solidFill>
              <a:srgbClr val="ff3300"/>
            </a:solidFill>
            <a:miter/>
            <a:tailEnd len="med" type="triangle" w="med"/>
          </a:ln>
        </p:spPr>
        <p:style>
          <a:lnRef idx="0"/>
          <a:fillRef idx="0"/>
          <a:effectRef idx="0"/>
          <a:fontRef idx="minor"/>
        </p:style>
      </p:sp>
      <p:sp>
        <p:nvSpPr>
          <p:cNvPr id="230" name=""/>
          <p:cNvSpPr/>
          <p:nvPr/>
        </p:nvSpPr>
        <p:spPr>
          <a:xfrm>
            <a:off x="0" y="6669000"/>
            <a:ext cx="7380360" cy="0"/>
          </a:xfrm>
          <a:prstGeom prst="line">
            <a:avLst/>
          </a:prstGeom>
          <a:ln w="28440">
            <a:solidFill>
              <a:srgbClr val="996633"/>
            </a:solidFill>
            <a:prstDash val="dash"/>
            <a:miter/>
          </a:ln>
        </p:spPr>
        <p:style>
          <a:lnRef idx="0"/>
          <a:fillRef idx="0"/>
          <a:effectRef idx="0"/>
          <a:fontRef idx="minor"/>
        </p:style>
      </p:sp>
      <p:pic>
        <p:nvPicPr>
          <p:cNvPr id="231" name="" descr=""/>
          <p:cNvPicPr/>
          <p:nvPr/>
        </p:nvPicPr>
        <p:blipFill>
          <a:blip r:embed="rId4"/>
          <a:stretch/>
        </p:blipFill>
        <p:spPr>
          <a:xfrm>
            <a:off x="7388280" y="5979960"/>
            <a:ext cx="468360" cy="762120"/>
          </a:xfrm>
          <a:prstGeom prst="rect">
            <a:avLst/>
          </a:prstGeom>
          <a:ln w="9360">
            <a:solidFill>
              <a:srgbClr val="ff3300"/>
            </a:solidFill>
            <a:miter/>
          </a:ln>
        </p:spPr>
      </p:pic>
      <p:sp>
        <p:nvSpPr>
          <p:cNvPr id="232"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233" name=""/>
          <p:cNvGrpSpPr/>
          <p:nvPr/>
        </p:nvGrpSpPr>
        <p:grpSpPr>
          <a:xfrm>
            <a:off x="6132600" y="309600"/>
            <a:ext cx="3047400" cy="492120"/>
            <a:chOff x="6132600" y="309600"/>
            <a:chExt cx="3047400" cy="492120"/>
          </a:xfrm>
        </p:grpSpPr>
        <p:sp>
          <p:nvSpPr>
            <p:cNvPr id="234" name=""/>
            <p:cNvSpPr/>
            <p:nvPr/>
          </p:nvSpPr>
          <p:spPr>
            <a:xfrm>
              <a:off x="6132600" y="344520"/>
              <a:ext cx="304740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35" name=""/>
            <p:cNvSpPr/>
            <p:nvPr/>
          </p:nvSpPr>
          <p:spPr>
            <a:xfrm>
              <a:off x="6202080" y="309600"/>
              <a:ext cx="10281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Agadir</a:t>
              </a:r>
              <a:endParaRPr b="0" lang="en-US" sz="2400" spc="-1" strike="noStrike">
                <a:solidFill>
                  <a:srgbClr val="000000"/>
                </a:solidFill>
                <a:latin typeface="Times New Roman"/>
              </a:endParaRPr>
            </a:p>
          </p:txBody>
        </p:sp>
      </p:grpSp>
      <p:pic>
        <p:nvPicPr>
          <p:cNvPr id="236" name="" descr="Immagine:Morocco coa.gif"/>
          <p:cNvPicPr/>
          <p:nvPr/>
        </p:nvPicPr>
        <p:blipFill>
          <a:blip r:embed="rId1"/>
          <a:stretch/>
        </p:blipFill>
        <p:spPr>
          <a:xfrm>
            <a:off x="5218200" y="115920"/>
            <a:ext cx="785880" cy="836640"/>
          </a:xfrm>
          <a:prstGeom prst="rect">
            <a:avLst/>
          </a:prstGeom>
          <a:ln w="0">
            <a:noFill/>
          </a:ln>
        </p:spPr>
      </p:pic>
      <p:sp>
        <p:nvSpPr>
          <p:cNvPr id="237" name=""/>
          <p:cNvSpPr/>
          <p:nvPr/>
        </p:nvSpPr>
        <p:spPr>
          <a:xfrm>
            <a:off x="36360" y="549360"/>
            <a:ext cx="5181840" cy="0"/>
          </a:xfrm>
          <a:prstGeom prst="line">
            <a:avLst/>
          </a:prstGeom>
          <a:ln w="28440">
            <a:solidFill>
              <a:srgbClr val="996633"/>
            </a:solidFill>
            <a:prstDash val="dash"/>
            <a:miter/>
          </a:ln>
        </p:spPr>
        <p:style>
          <a:lnRef idx="0"/>
          <a:fillRef idx="0"/>
          <a:effectRef idx="0"/>
          <a:fontRef idx="minor"/>
        </p:style>
      </p:sp>
      <p:sp>
        <p:nvSpPr>
          <p:cNvPr id="238" name=""/>
          <p:cNvSpPr/>
          <p:nvPr/>
        </p:nvSpPr>
        <p:spPr>
          <a:xfrm>
            <a:off x="108000" y="987480"/>
            <a:ext cx="9036000" cy="1146240"/>
          </a:xfrm>
          <a:prstGeom prst="rect">
            <a:avLst/>
          </a:prstGeom>
          <a:noFill/>
          <a:ln w="0">
            <a:noFill/>
          </a:ln>
        </p:spPr>
        <p:style>
          <a:lnRef idx="0"/>
          <a:fillRef idx="0"/>
          <a:effectRef idx="0"/>
          <a:fontRef idx="minor"/>
        </p:style>
        <p:txBody>
          <a:bodyPr lIns="90000" rIns="90000" tIns="46800" bIns="46800">
            <a:normAutofit/>
          </a:bodyPr>
          <a:p>
            <a:pPr marL="342720" indent="-342720">
              <a:lnSpc>
                <a:spcPct val="10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pc="-1" strike="noStrike">
                <a:solidFill>
                  <a:srgbClr val="000000"/>
                </a:solidFill>
                <a:latin typeface="Eras Demi ITC"/>
              </a:rPr>
              <a:t>Agadir</a:t>
            </a:r>
            <a:r>
              <a:rPr b="0" i="1" lang="en-US" sz="1800" spc="-1" strike="noStrike">
                <a:solidFill>
                  <a:srgbClr val="000000"/>
                </a:solidFill>
                <a:latin typeface="Eras Demi ITC"/>
              </a:rPr>
              <a:t> è una città del Marocco meridionale con un porto molto importante.</a:t>
            </a:r>
            <a:endParaRPr b="0" lang="en-US" sz="1800" spc="-1" strike="noStrike">
              <a:solidFill>
                <a:srgbClr val="000000"/>
              </a:solidFill>
              <a:latin typeface="Times New Roman"/>
            </a:endParaRPr>
          </a:p>
          <a:p>
            <a:pPr marL="342720" indent="-342720">
              <a:lnSpc>
                <a:spcPct val="10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800" spc="-1" strike="noStrike">
                <a:solidFill>
                  <a:srgbClr val="000000"/>
                </a:solidFill>
                <a:latin typeface="Eras Demi ITC"/>
              </a:rPr>
              <a:t>Agadir si affaccia sull'Oceano Atlantico.</a:t>
            </a:r>
            <a:endParaRPr b="0" lang="en-US" sz="1800" spc="-1" strike="noStrike">
              <a:solidFill>
                <a:srgbClr val="000000"/>
              </a:solidFill>
              <a:latin typeface="Times New Roman"/>
            </a:endParaRPr>
          </a:p>
        </p:txBody>
      </p:sp>
      <p:pic>
        <p:nvPicPr>
          <p:cNvPr id="239" name="" descr=""/>
          <p:cNvPicPr/>
          <p:nvPr/>
        </p:nvPicPr>
        <p:blipFill>
          <a:blip r:embed="rId2"/>
          <a:stretch/>
        </p:blipFill>
        <p:spPr>
          <a:xfrm>
            <a:off x="2530440" y="1844640"/>
            <a:ext cx="4178160" cy="5013360"/>
          </a:xfrm>
          <a:prstGeom prst="rect">
            <a:avLst/>
          </a:prstGeom>
          <a:ln w="0">
            <a:noFill/>
          </a:ln>
        </p:spPr>
      </p:pic>
      <p:sp>
        <p:nvSpPr>
          <p:cNvPr id="240" name=""/>
          <p:cNvSpPr txBox="1"/>
          <p:nvPr/>
        </p:nvSpPr>
        <p:spPr>
          <a:xfrm>
            <a:off x="4500720" y="6021360"/>
            <a:ext cx="576000" cy="287280"/>
          </a:xfrm>
          <a:prstGeom prst="rect">
            <a:avLst/>
          </a:prstGeom>
        </p:spPr>
        <p:txBody>
          <a:bodyPr wrap="none" lIns="90000" rIns="90000" tIns="46800" bIns="46800" anchorCtr="1">
            <a:prstTxWarp prst="textPlain">
              <a:avLst>
                <a:gd name="adj" fmla="val 4375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ffff99"/>
                </a:solidFill>
                <a:latin typeface="Arial Black"/>
              </a:rPr>
              <a:t>SUD</a:t>
            </a:r>
            <a:endParaRPr b="0" lang="en-US" sz="2400" spc="1" strike="noStrike">
              <a:ln w="9360">
                <a:solidFill>
                  <a:srgbClr val="993300"/>
                </a:solidFill>
                <a:miter/>
              </a:ln>
              <a:solidFill>
                <a:srgbClr val="ffff99"/>
              </a:solidFill>
              <a:latin typeface="Arial Black"/>
              <a:ea typeface="Arial Black"/>
            </a:endParaRPr>
          </a:p>
        </p:txBody>
      </p:sp>
      <p:sp>
        <p:nvSpPr>
          <p:cNvPr id="241" name=""/>
          <p:cNvSpPr txBox="1"/>
          <p:nvPr/>
        </p:nvSpPr>
        <p:spPr>
          <a:xfrm>
            <a:off x="4284720" y="1773360"/>
            <a:ext cx="690480" cy="236520"/>
          </a:xfrm>
          <a:prstGeom prst="rect">
            <a:avLst/>
          </a:prstGeom>
        </p:spPr>
        <p:txBody>
          <a:bodyPr wrap="none" lIns="90000" rIns="90000" tIns="46800" bIns="46800" anchorCtr="1">
            <a:prstTxWarp prst="textPlain">
              <a:avLst>
                <a:gd name="adj" fmla="val 44194"/>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ccccff"/>
                </a:solidFill>
                <a:latin typeface="Arial Black"/>
              </a:rPr>
              <a:t>NORD</a:t>
            </a:r>
            <a:endParaRPr b="0" lang="en-US" sz="2400" spc="1" strike="noStrike">
              <a:ln w="9360">
                <a:solidFill>
                  <a:srgbClr val="3333cc"/>
                </a:solidFill>
                <a:miter/>
              </a:ln>
              <a:solidFill>
                <a:srgbClr val="ccccff"/>
              </a:solidFill>
              <a:latin typeface="Arial Black"/>
              <a:ea typeface="Arial Black"/>
            </a:endParaRPr>
          </a:p>
        </p:txBody>
      </p:sp>
      <p:sp>
        <p:nvSpPr>
          <p:cNvPr id="242" name=""/>
          <p:cNvSpPr txBox="1"/>
          <p:nvPr/>
        </p:nvSpPr>
        <p:spPr>
          <a:xfrm>
            <a:off x="1835280" y="4221000"/>
            <a:ext cx="574560" cy="2890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ffff99"/>
                </a:solidFill>
                <a:latin typeface="Arial Black"/>
              </a:rPr>
              <a:t>OVEST</a:t>
            </a:r>
            <a:endParaRPr b="0" lang="en-US" sz="2400" spc="1" strike="noStrike">
              <a:ln w="9360">
                <a:solidFill>
                  <a:srgbClr val="ff3300"/>
                </a:solidFill>
                <a:miter/>
              </a:ln>
              <a:solidFill>
                <a:srgbClr val="ffff99"/>
              </a:solidFill>
              <a:latin typeface="Arial Black"/>
              <a:ea typeface="Arial Black"/>
            </a:endParaRPr>
          </a:p>
        </p:txBody>
      </p:sp>
      <p:sp>
        <p:nvSpPr>
          <p:cNvPr id="243" name=""/>
          <p:cNvSpPr/>
          <p:nvPr/>
        </p:nvSpPr>
        <p:spPr>
          <a:xfrm>
            <a:off x="2843280" y="5373720"/>
            <a:ext cx="1152360" cy="792000"/>
          </a:xfrm>
          <a:prstGeom prst="ellipse">
            <a:avLst/>
          </a:prstGeom>
          <a:noFill/>
          <a:ln w="38160">
            <a:solidFill>
              <a:srgbClr val="ffff99"/>
            </a:solidFill>
            <a:prstDash val="sysDot"/>
            <a:miter/>
          </a:ln>
        </p:spPr>
        <p:style>
          <a:lnRef idx="0"/>
          <a:fillRef idx="0"/>
          <a:effectRef idx="0"/>
          <a:fontRef idx="minor"/>
        </p:style>
      </p:sp>
      <p:sp>
        <p:nvSpPr>
          <p:cNvPr id="244" name=""/>
          <p:cNvSpPr txBox="1"/>
          <p:nvPr/>
        </p:nvSpPr>
        <p:spPr>
          <a:xfrm>
            <a:off x="6877080" y="4292640"/>
            <a:ext cx="466560" cy="2379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cc00"/>
                </a:solidFill>
                <a:latin typeface="Arial Black"/>
              </a:rPr>
              <a:t>EST</a:t>
            </a:r>
            <a:endParaRPr b="0" lang="en-US" sz="2400" spc="1" strike="noStrike">
              <a:ln w="9360">
                <a:solidFill>
                  <a:srgbClr val="993300"/>
                </a:solidFill>
                <a:miter/>
              </a:ln>
              <a:solidFill>
                <a:srgbClr val="cccc00"/>
              </a:solidFill>
              <a:latin typeface="Arial Black"/>
              <a:ea typeface="Arial Black"/>
            </a:endParaRPr>
          </a:p>
        </p:txBody>
      </p:sp>
      <p:sp>
        <p:nvSpPr>
          <p:cNvPr id="245"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246" name="" descr=""/>
          <p:cNvPicPr/>
          <p:nvPr/>
        </p:nvPicPr>
        <p:blipFill>
          <a:blip r:embed="rId3"/>
          <a:stretch/>
        </p:blipFill>
        <p:spPr>
          <a:xfrm>
            <a:off x="7388280" y="5979960"/>
            <a:ext cx="468360" cy="762120"/>
          </a:xfrm>
          <a:prstGeom prst="rect">
            <a:avLst/>
          </a:prstGeom>
          <a:ln w="9360">
            <a:solidFill>
              <a:srgbClr val="ff3300"/>
            </a:solidFill>
            <a:miter/>
          </a:ln>
        </p:spPr>
      </p:pic>
      <p:sp>
        <p:nvSpPr>
          <p:cNvPr id="247"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248" name="" descr="Immagine:Agadir,Morocco.jpg"/>
          <p:cNvPicPr/>
          <p:nvPr/>
        </p:nvPicPr>
        <p:blipFill>
          <a:blip r:embed="rId1"/>
          <a:stretch/>
        </p:blipFill>
        <p:spPr>
          <a:xfrm>
            <a:off x="0" y="0"/>
            <a:ext cx="9144000" cy="6858000"/>
          </a:xfrm>
          <a:prstGeom prst="rect">
            <a:avLst/>
          </a:prstGeom>
          <a:ln w="0">
            <a:noFill/>
          </a:ln>
        </p:spPr>
      </p:pic>
      <p:sp>
        <p:nvSpPr>
          <p:cNvPr id="249" name=""/>
          <p:cNvSpPr txBox="1"/>
          <p:nvPr/>
        </p:nvSpPr>
        <p:spPr>
          <a:xfrm>
            <a:off x="2556000" y="404640"/>
            <a:ext cx="4680000" cy="5032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ffff"/>
                </a:solidFill>
                <a:latin typeface="Arial Black"/>
              </a:rPr>
              <a:t>il porto di Agadir</a:t>
            </a:r>
            <a:endParaRPr b="0" lang="en-US" sz="2400" spc="1" strike="noStrike">
              <a:ln w="9360">
                <a:solidFill>
                  <a:srgbClr val="993300"/>
                </a:solidFill>
                <a:miter/>
              </a:ln>
              <a:solidFill>
                <a:srgbClr val="ccffff"/>
              </a:solidFill>
              <a:latin typeface="Arial Black"/>
              <a:ea typeface="Arial Black"/>
            </a:endParaRPr>
          </a:p>
        </p:txBody>
      </p:sp>
      <p:sp>
        <p:nvSpPr>
          <p:cNvPr id="250" name=""/>
          <p:cNvSpPr/>
          <p:nvPr/>
        </p:nvSpPr>
        <p:spPr>
          <a:xfrm>
            <a:off x="34920" y="6421320"/>
            <a:ext cx="7380360" cy="0"/>
          </a:xfrm>
          <a:prstGeom prst="line">
            <a:avLst/>
          </a:prstGeom>
          <a:ln w="28440">
            <a:solidFill>
              <a:srgbClr val="996633"/>
            </a:solidFill>
            <a:prstDash val="dash"/>
            <a:miter/>
          </a:ln>
        </p:spPr>
        <p:style>
          <a:lnRef idx="0"/>
          <a:fillRef idx="0"/>
          <a:effectRef idx="0"/>
          <a:fontRef idx="minor"/>
        </p:style>
      </p:sp>
      <p:pic>
        <p:nvPicPr>
          <p:cNvPr id="251" name="" descr=""/>
          <p:cNvPicPr/>
          <p:nvPr/>
        </p:nvPicPr>
        <p:blipFill>
          <a:blip r:embed="rId2"/>
          <a:stretch/>
        </p:blipFill>
        <p:spPr>
          <a:xfrm>
            <a:off x="7423200" y="5979960"/>
            <a:ext cx="468360" cy="762120"/>
          </a:xfrm>
          <a:prstGeom prst="rect">
            <a:avLst/>
          </a:prstGeom>
          <a:ln w="9360">
            <a:solidFill>
              <a:srgbClr val="ff3300"/>
            </a:solidFill>
            <a:miter/>
          </a:ln>
        </p:spPr>
      </p:pic>
      <p:sp>
        <p:nvSpPr>
          <p:cNvPr id="252" name=""/>
          <p:cNvSpPr txBox="1"/>
          <p:nvPr/>
        </p:nvSpPr>
        <p:spPr>
          <a:xfrm>
            <a:off x="799164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253" name="" descr=""/>
          <p:cNvPicPr/>
          <p:nvPr/>
        </p:nvPicPr>
        <p:blipFill>
          <a:blip r:embed="rId1"/>
          <a:stretch/>
        </p:blipFill>
        <p:spPr>
          <a:xfrm>
            <a:off x="5651640" y="620640"/>
            <a:ext cx="3492360" cy="2055960"/>
          </a:xfrm>
          <a:prstGeom prst="rect">
            <a:avLst/>
          </a:prstGeom>
          <a:ln w="9360">
            <a:solidFill>
              <a:srgbClr val="ffff99"/>
            </a:solidFill>
            <a:miter/>
          </a:ln>
        </p:spPr>
      </p:pic>
      <p:pic>
        <p:nvPicPr>
          <p:cNvPr id="254" name="" descr=""/>
          <p:cNvPicPr/>
          <p:nvPr/>
        </p:nvPicPr>
        <p:blipFill>
          <a:blip r:embed="rId2"/>
          <a:stretch/>
        </p:blipFill>
        <p:spPr>
          <a:xfrm>
            <a:off x="0" y="0"/>
            <a:ext cx="2913120" cy="4098960"/>
          </a:xfrm>
          <a:prstGeom prst="rect">
            <a:avLst/>
          </a:prstGeom>
          <a:ln w="9360">
            <a:solidFill>
              <a:srgbClr val="ffff99"/>
            </a:solidFill>
            <a:miter/>
          </a:ln>
        </p:spPr>
      </p:pic>
      <p:sp>
        <p:nvSpPr>
          <p:cNvPr id="255" name=""/>
          <p:cNvSpPr txBox="1"/>
          <p:nvPr/>
        </p:nvSpPr>
        <p:spPr>
          <a:xfrm>
            <a:off x="3059280" y="189000"/>
            <a:ext cx="4679640" cy="3603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ffff99"/>
                </a:solidFill>
                <a:latin typeface="Arial Black"/>
              </a:rPr>
              <a:t>immagini di Agadir</a:t>
            </a:r>
            <a:endParaRPr b="0" lang="en-US" sz="2400" spc="1" strike="noStrike">
              <a:ln w="9360">
                <a:solidFill>
                  <a:srgbClr val="993300"/>
                </a:solidFill>
                <a:miter/>
              </a:ln>
              <a:solidFill>
                <a:srgbClr val="ffff99"/>
              </a:solidFill>
              <a:latin typeface="Arial Black"/>
              <a:ea typeface="Arial Black"/>
            </a:endParaRPr>
          </a:p>
        </p:txBody>
      </p:sp>
      <p:pic>
        <p:nvPicPr>
          <p:cNvPr id="256" name="" descr=""/>
          <p:cNvPicPr/>
          <p:nvPr/>
        </p:nvPicPr>
        <p:blipFill>
          <a:blip r:embed="rId3"/>
          <a:stretch/>
        </p:blipFill>
        <p:spPr>
          <a:xfrm>
            <a:off x="5724360" y="3141720"/>
            <a:ext cx="3419640" cy="2290680"/>
          </a:xfrm>
          <a:prstGeom prst="rect">
            <a:avLst/>
          </a:prstGeom>
          <a:ln w="9360">
            <a:solidFill>
              <a:srgbClr val="ffff99"/>
            </a:solidFill>
            <a:miter/>
          </a:ln>
        </p:spPr>
      </p:pic>
      <p:sp>
        <p:nvSpPr>
          <p:cNvPr id="257" name=""/>
          <p:cNvSpPr/>
          <p:nvPr/>
        </p:nvSpPr>
        <p:spPr>
          <a:xfrm>
            <a:off x="6443640" y="5300640"/>
            <a:ext cx="172872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cc3300"/>
          </a:solidFill>
          <a:ln w="9360">
            <a:solidFill>
              <a:srgbClr val="ffff99"/>
            </a:solidFill>
            <a:miter/>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99"/>
                </a:solidFill>
                <a:latin typeface="Eras Demi ITC"/>
              </a:rPr>
              <a:t>Taroudannt </a:t>
            </a:r>
            <a:endParaRPr b="0" lang="en-US" sz="2000" spc="-1" strike="noStrike">
              <a:solidFill>
                <a:srgbClr val="000000"/>
              </a:solidFill>
              <a:latin typeface="Times New Roman"/>
            </a:endParaRPr>
          </a:p>
        </p:txBody>
      </p:sp>
      <p:sp>
        <p:nvSpPr>
          <p:cNvPr id="258"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259" name="" descr=""/>
          <p:cNvPicPr/>
          <p:nvPr/>
        </p:nvPicPr>
        <p:blipFill>
          <a:blip r:embed="rId4"/>
          <a:stretch/>
        </p:blipFill>
        <p:spPr>
          <a:xfrm>
            <a:off x="7388280" y="5979960"/>
            <a:ext cx="468360" cy="762120"/>
          </a:xfrm>
          <a:prstGeom prst="rect">
            <a:avLst/>
          </a:prstGeom>
          <a:ln w="9360">
            <a:solidFill>
              <a:srgbClr val="ff3300"/>
            </a:solidFill>
            <a:miter/>
          </a:ln>
        </p:spPr>
      </p:pic>
      <p:sp>
        <p:nvSpPr>
          <p:cNvPr id="260"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pic>
        <p:nvPicPr>
          <p:cNvPr id="261" name="" descr=""/>
          <p:cNvPicPr/>
          <p:nvPr/>
        </p:nvPicPr>
        <p:blipFill>
          <a:blip r:embed="rId7"/>
          <a:stretch/>
        </p:blipFill>
        <p:spPr>
          <a:xfrm>
            <a:off x="2916360" y="2708280"/>
            <a:ext cx="2836800" cy="4149720"/>
          </a:xfrm>
          <a:prstGeom prst="rect">
            <a:avLst/>
          </a:prstGeom>
          <a:ln w="9360">
            <a:solidFill>
              <a:srgbClr val="ffff99"/>
            </a:solidFill>
            <a:miter/>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262" name=""/>
          <p:cNvGrpSpPr/>
          <p:nvPr/>
        </p:nvGrpSpPr>
        <p:grpSpPr>
          <a:xfrm>
            <a:off x="5113440" y="309600"/>
            <a:ext cx="4066560" cy="492120"/>
            <a:chOff x="5113440" y="309600"/>
            <a:chExt cx="4066560" cy="492120"/>
          </a:xfrm>
        </p:grpSpPr>
        <p:sp>
          <p:nvSpPr>
            <p:cNvPr id="263" name=""/>
            <p:cNvSpPr/>
            <p:nvPr/>
          </p:nvSpPr>
          <p:spPr>
            <a:xfrm>
              <a:off x="5113440" y="344520"/>
              <a:ext cx="40665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64" name=""/>
            <p:cNvSpPr/>
            <p:nvPr/>
          </p:nvSpPr>
          <p:spPr>
            <a:xfrm>
              <a:off x="5202360" y="309600"/>
              <a:ext cx="286920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La storia del Marocco</a:t>
              </a:r>
              <a:endParaRPr b="0" lang="en-US" sz="2400" spc="-1" strike="noStrike">
                <a:solidFill>
                  <a:srgbClr val="000000"/>
                </a:solidFill>
                <a:latin typeface="Times New Roman"/>
              </a:endParaRPr>
            </a:p>
          </p:txBody>
        </p:sp>
      </p:grpSp>
      <p:sp>
        <p:nvSpPr>
          <p:cNvPr id="265" name=""/>
          <p:cNvSpPr/>
          <p:nvPr/>
        </p:nvSpPr>
        <p:spPr>
          <a:xfrm>
            <a:off x="36360" y="333360"/>
            <a:ext cx="5181840" cy="0"/>
          </a:xfrm>
          <a:prstGeom prst="line">
            <a:avLst/>
          </a:prstGeom>
          <a:ln w="28440">
            <a:solidFill>
              <a:srgbClr val="996633"/>
            </a:solidFill>
            <a:prstDash val="dash"/>
            <a:miter/>
          </a:ln>
        </p:spPr>
        <p:style>
          <a:lnRef idx="0"/>
          <a:fillRef idx="0"/>
          <a:effectRef idx="0"/>
          <a:fontRef idx="minor"/>
        </p:style>
      </p:sp>
      <p:sp>
        <p:nvSpPr>
          <p:cNvPr id="266" name=""/>
          <p:cNvSpPr txBox="1"/>
          <p:nvPr/>
        </p:nvSpPr>
        <p:spPr>
          <a:xfrm>
            <a:off x="1295280" y="189000"/>
            <a:ext cx="2089440" cy="3585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1"/>
                  <a:srcRect/>
                  <a:tile/>
                </a:blipFill>
                <a:latin typeface="Arial Black"/>
              </a:rPr>
              <a:t>storia</a:t>
            </a:r>
            <a:endParaRPr b="0" lang="en-US" sz="2400" spc="1" strike="noStrike">
              <a:ln w="9360">
                <a:solidFill>
                  <a:srgbClr val="996633"/>
                </a:solidFill>
                <a:miter/>
              </a:ln>
              <a:blipFill rotWithShape="0">
                <a:blip r:embed="rId2"/>
                <a:srcRect/>
                <a:tile/>
              </a:blipFill>
              <a:latin typeface="Arial Black"/>
              <a:ea typeface="Arial Black"/>
            </a:endParaRPr>
          </a:p>
        </p:txBody>
      </p:sp>
      <p:pic>
        <p:nvPicPr>
          <p:cNvPr id="267" name="" descr="Immagine:Morocco coa.gif"/>
          <p:cNvPicPr/>
          <p:nvPr/>
        </p:nvPicPr>
        <p:blipFill>
          <a:blip r:embed="rId3"/>
          <a:stretch/>
        </p:blipFill>
        <p:spPr>
          <a:xfrm>
            <a:off x="4398840" y="44280"/>
            <a:ext cx="785880" cy="836640"/>
          </a:xfrm>
          <a:prstGeom prst="rect">
            <a:avLst/>
          </a:prstGeom>
          <a:ln w="0">
            <a:noFill/>
          </a:ln>
        </p:spPr>
      </p:pic>
      <p:sp>
        <p:nvSpPr>
          <p:cNvPr id="268" name=""/>
          <p:cNvSpPr/>
          <p:nvPr/>
        </p:nvSpPr>
        <p:spPr>
          <a:xfrm>
            <a:off x="430200" y="981000"/>
            <a:ext cx="8713800" cy="45331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cc3300"/>
                </a:solidFill>
                <a:latin typeface="Eras Demi ITC"/>
              </a:rPr>
              <a:t>Nel 70.000-7000 a.C.</a:t>
            </a:r>
            <a:br/>
            <a:r>
              <a:rPr b="0" lang="en-US" sz="2000" spc="-1" strike="noStrike">
                <a:solidFill>
                  <a:srgbClr val="000000"/>
                </a:solidFill>
                <a:latin typeface="Eras Demi ITC"/>
              </a:rPr>
              <a:t>L' uomo di Neanderthal si stabilisce lungo le coste del Marocco. Successivamente appaiono le prime tribù di Mauri.</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cc3300"/>
                </a:solidFill>
                <a:latin typeface="Eras Demi ITC"/>
              </a:rPr>
              <a:t>Nel 600-41 d.C.</a:t>
            </a:r>
            <a:br/>
            <a:r>
              <a:rPr b="0" lang="en-US" sz="2000" spc="-1" strike="noStrike">
                <a:solidFill>
                  <a:srgbClr val="000000"/>
                </a:solidFill>
                <a:latin typeface="Eras Demi ITC"/>
              </a:rPr>
              <a:t>Le tribù dei Mauri fondano il regno di Mauretania che si estende dall‘oceano Atlantico al confine con l'Algeria.</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cc3300"/>
                </a:solidFill>
                <a:latin typeface="Eras Demi ITC"/>
              </a:rPr>
              <a:t>42 d.C.                                                                                                           </a:t>
            </a:r>
            <a:r>
              <a:rPr b="0" lang="en-US" sz="2000" spc="-1" strike="noStrike">
                <a:solidFill>
                  <a:srgbClr val="000000"/>
                </a:solidFill>
                <a:latin typeface="Eras Demi ITC"/>
              </a:rPr>
              <a:t>La Mauretania è parte dell'impero Romano insieme ai territori del Marocco.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cc3300"/>
                </a:solidFill>
                <a:latin typeface="Eras Demi ITC"/>
              </a:rPr>
              <a:t>1956 d.C.-2000 d.C.</a:t>
            </a:r>
            <a:br/>
            <a:r>
              <a:rPr b="0" lang="en-US" sz="2000" spc="-1" strike="noStrike">
                <a:solidFill>
                  <a:srgbClr val="000000"/>
                </a:solidFill>
                <a:latin typeface="Eras Demi ITC"/>
              </a:rPr>
              <a:t>Il sultano Mohammed V sale al trono e regna fino al 1962, quando gli succede Hassan II che modernizzò il paese.                                              Nel 1999 sale al trono il figlio Mohammed VI. </a:t>
            </a:r>
            <a:endParaRPr b="0" lang="en-US" sz="2000" spc="-1" strike="noStrike">
              <a:solidFill>
                <a:srgbClr val="000000"/>
              </a:solidFill>
              <a:latin typeface="Times New Roman"/>
            </a:endParaRPr>
          </a:p>
        </p:txBody>
      </p:sp>
      <p:sp>
        <p:nvSpPr>
          <p:cNvPr id="269" name=""/>
          <p:cNvSpPr/>
          <p:nvPr/>
        </p:nvSpPr>
        <p:spPr>
          <a:xfrm>
            <a:off x="1619280" y="5734080"/>
            <a:ext cx="5761080" cy="0"/>
          </a:xfrm>
          <a:prstGeom prst="line">
            <a:avLst/>
          </a:prstGeom>
          <a:ln w="57240">
            <a:solidFill>
              <a:srgbClr val="cc3300"/>
            </a:solidFill>
            <a:miter/>
          </a:ln>
        </p:spPr>
        <p:style>
          <a:lnRef idx="0"/>
          <a:fillRef idx="0"/>
          <a:effectRef idx="0"/>
          <a:fontRef idx="minor"/>
        </p:style>
      </p:sp>
      <p:sp>
        <p:nvSpPr>
          <p:cNvPr id="270" name=""/>
          <p:cNvSpPr/>
          <p:nvPr/>
        </p:nvSpPr>
        <p:spPr>
          <a:xfrm>
            <a:off x="324000" y="5530680"/>
            <a:ext cx="180000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ffff99"/>
          </a:solidFill>
          <a:ln w="9360">
            <a:solidFill>
              <a:srgbClr val="000000"/>
            </a:solidFill>
            <a:miter/>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cc3300"/>
                </a:solidFill>
                <a:latin typeface="Eras Demi ITC"/>
              </a:rPr>
              <a:t>70.000-7000 a.C.</a:t>
            </a:r>
            <a:endParaRPr b="0" lang="en-US" sz="1600" spc="-1" strike="noStrike">
              <a:solidFill>
                <a:srgbClr val="000000"/>
              </a:solidFill>
              <a:latin typeface="Times New Roman"/>
            </a:endParaRPr>
          </a:p>
        </p:txBody>
      </p:sp>
      <p:sp>
        <p:nvSpPr>
          <p:cNvPr id="271" name=""/>
          <p:cNvSpPr/>
          <p:nvPr/>
        </p:nvSpPr>
        <p:spPr>
          <a:xfrm>
            <a:off x="7380360" y="5589720"/>
            <a:ext cx="1152360" cy="580680"/>
          </a:xfrm>
          <a:custGeom>
            <a:avLst/>
            <a:gdLst/>
            <a:ahLst/>
            <a:rect l="l" t="t" r="r" b="b"/>
            <a:pathLst>
              <a:path w="21600" h="21600">
                <a:moveTo>
                  <a:pt x="0" y="0"/>
                </a:moveTo>
                <a:lnTo>
                  <a:pt x="21600" y="0"/>
                </a:lnTo>
                <a:lnTo>
                  <a:pt x="21600" y="21600"/>
                </a:lnTo>
                <a:lnTo>
                  <a:pt x="0" y="21600"/>
                </a:lnTo>
                <a:lnTo>
                  <a:pt x="0" y="0"/>
                </a:lnTo>
                <a:close/>
              </a:path>
            </a:pathLst>
          </a:custGeom>
          <a:solidFill>
            <a:srgbClr val="ffff99"/>
          </a:solidFill>
          <a:ln w="9360">
            <a:solidFill>
              <a:srgbClr val="000000"/>
            </a:solidFill>
            <a:miter/>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cc3300"/>
                </a:solidFill>
                <a:latin typeface="Eras Demi ITC"/>
              </a:rPr>
              <a:t>2007 d.C.</a:t>
            </a:r>
            <a:endParaRPr b="0" lang="en-US" sz="1600" spc="-1" strike="noStrike">
              <a:solidFill>
                <a:srgbClr val="000000"/>
              </a:solidFill>
              <a:latin typeface="Times New Roman"/>
            </a:endParaRPr>
          </a:p>
        </p:txBody>
      </p:sp>
      <p:sp>
        <p:nvSpPr>
          <p:cNvPr id="272" name=""/>
          <p:cNvSpPr/>
          <p:nvPr/>
        </p:nvSpPr>
        <p:spPr>
          <a:xfrm>
            <a:off x="4572000" y="5589720"/>
            <a:ext cx="216000" cy="144360"/>
          </a:xfrm>
          <a:prstGeom prst="ellipse">
            <a:avLst/>
          </a:prstGeom>
          <a:solidFill>
            <a:srgbClr val="996633"/>
          </a:solidFill>
          <a:ln w="9360">
            <a:solidFill>
              <a:srgbClr val="000000"/>
            </a:solidFill>
            <a:miter/>
          </a:ln>
        </p:spPr>
        <p:style>
          <a:lnRef idx="0"/>
          <a:fillRef idx="0"/>
          <a:effectRef idx="0"/>
          <a:fontRef idx="minor"/>
        </p:style>
      </p:sp>
      <p:sp>
        <p:nvSpPr>
          <p:cNvPr id="273" name=""/>
          <p:cNvSpPr/>
          <p:nvPr/>
        </p:nvSpPr>
        <p:spPr>
          <a:xfrm>
            <a:off x="4140360" y="5300640"/>
            <a:ext cx="1152360" cy="337320"/>
          </a:xfrm>
          <a:custGeom>
            <a:avLst/>
            <a:gdLst/>
            <a:ahLst/>
            <a:rect l="l" t="t" r="r" b="b"/>
            <a:pathLst>
              <a:path w="21600" h="21600">
                <a:moveTo>
                  <a:pt x="0" y="0"/>
                </a:moveTo>
                <a:lnTo>
                  <a:pt x="21600" y="0"/>
                </a:lnTo>
                <a:lnTo>
                  <a:pt x="21600" y="21600"/>
                </a:lnTo>
                <a:lnTo>
                  <a:pt x="0" y="21600"/>
                </a:lnTo>
                <a:lnTo>
                  <a:pt x="0" y="0"/>
                </a:lnTo>
                <a:close/>
              </a:path>
            </a:pathLst>
          </a:custGeom>
          <a:solidFill>
            <a:srgbClr val="ffff99"/>
          </a:solidFill>
          <a:ln w="9360">
            <a:solidFill>
              <a:srgbClr val="000000"/>
            </a:solidFill>
            <a:miter/>
          </a:ln>
        </p:spPr>
        <p:style>
          <a:lnRef idx="0"/>
          <a:fillRef idx="0"/>
          <a:effectRef idx="0"/>
          <a:fontRef idx="minor"/>
        </p:style>
        <p:txBody>
          <a:bodyPr lIns="90000" rIns="90000" tIns="46800" bIns="46800">
            <a:spAutoFit/>
          </a:bodyPr>
          <a:p>
            <a:pPr algn="ctr">
              <a:lnSpc>
                <a:spcPct val="100000"/>
              </a:lnSpc>
              <a:spcBef>
                <a:spcPts val="9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pc="-1" strike="noStrike">
                <a:solidFill>
                  <a:srgbClr val="cc3300"/>
                </a:solidFill>
                <a:latin typeface="Eras Demi ITC"/>
              </a:rPr>
              <a:t>Anno 0</a:t>
            </a:r>
            <a:endParaRPr b="0" lang="en-US" sz="1600" spc="-1" strike="noStrike">
              <a:solidFill>
                <a:srgbClr val="000000"/>
              </a:solidFill>
              <a:latin typeface="Times New Roman"/>
            </a:endParaRPr>
          </a:p>
        </p:txBody>
      </p:sp>
      <p:sp>
        <p:nvSpPr>
          <p:cNvPr id="274" name=""/>
          <p:cNvSpPr/>
          <p:nvPr/>
        </p:nvSpPr>
        <p:spPr>
          <a:xfrm>
            <a:off x="2556000" y="5805360"/>
            <a:ext cx="1368360" cy="844200"/>
          </a:xfrm>
          <a:custGeom>
            <a:avLst/>
            <a:gdLst/>
            <a:ahLst/>
            <a:rect l="l" t="t" r="r" b="b"/>
            <a:pathLst>
              <a:path w="21600" h="21600">
                <a:moveTo>
                  <a:pt x="0" y="0"/>
                </a:moveTo>
                <a:lnTo>
                  <a:pt x="21600" y="0"/>
                </a:lnTo>
                <a:lnTo>
                  <a:pt x="21600" y="21600"/>
                </a:lnTo>
                <a:lnTo>
                  <a:pt x="0" y="21600"/>
                </a:lnTo>
                <a:lnTo>
                  <a:pt x="0" y="0"/>
                </a:lnTo>
                <a:close/>
              </a:path>
            </a:pathLst>
          </a:custGeom>
          <a:solidFill>
            <a:srgbClr val="ccffcc"/>
          </a:solidFill>
          <a:ln w="9360">
            <a:solidFill>
              <a:srgbClr val="000000"/>
            </a:solidFill>
            <a:miter/>
          </a:ln>
        </p:spPr>
        <p:style>
          <a:lnRef idx="0"/>
          <a:fillRef idx="0"/>
          <a:effectRef idx="0"/>
          <a:fontRef idx="minor"/>
        </p:style>
        <p:txBody>
          <a:bodyPr lIns="90000" rIns="90000" tIns="46800" bIns="46800">
            <a:spAutoFit/>
          </a:bodyPr>
          <a:p>
            <a:pPr algn="ct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cc3300"/>
                </a:solidFill>
                <a:latin typeface="Eras Demi ITC"/>
              </a:rPr>
              <a:t>Avanti Cristo</a:t>
            </a:r>
            <a:endParaRPr b="0" lang="en-US" sz="1400" spc="-1" strike="noStrike">
              <a:solidFill>
                <a:srgbClr val="000000"/>
              </a:solidFill>
              <a:latin typeface="Times New Roman"/>
            </a:endParaRPr>
          </a:p>
          <a:p>
            <a:pPr algn="ct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cc3300"/>
                </a:solidFill>
                <a:latin typeface="Eras Demi ITC"/>
              </a:rPr>
              <a:t>a.C.</a:t>
            </a:r>
            <a:endParaRPr b="0" lang="en-US" sz="1400" spc="-1" strike="noStrike">
              <a:solidFill>
                <a:srgbClr val="000000"/>
              </a:solidFill>
              <a:latin typeface="Times New Roman"/>
            </a:endParaRPr>
          </a:p>
        </p:txBody>
      </p:sp>
      <p:sp>
        <p:nvSpPr>
          <p:cNvPr id="275" name=""/>
          <p:cNvSpPr/>
          <p:nvPr/>
        </p:nvSpPr>
        <p:spPr>
          <a:xfrm>
            <a:off x="5435640" y="5805360"/>
            <a:ext cx="1368360" cy="631080"/>
          </a:xfrm>
          <a:custGeom>
            <a:avLst/>
            <a:gdLst/>
            <a:ahLst/>
            <a:rect l="l" t="t" r="r" b="b"/>
            <a:pathLst>
              <a:path w="21600" h="21600">
                <a:moveTo>
                  <a:pt x="0" y="0"/>
                </a:moveTo>
                <a:lnTo>
                  <a:pt x="21600" y="0"/>
                </a:lnTo>
                <a:lnTo>
                  <a:pt x="21600" y="21600"/>
                </a:lnTo>
                <a:lnTo>
                  <a:pt x="0" y="21600"/>
                </a:lnTo>
                <a:lnTo>
                  <a:pt x="0" y="0"/>
                </a:lnTo>
                <a:close/>
              </a:path>
            </a:pathLst>
          </a:custGeom>
          <a:solidFill>
            <a:srgbClr val="ccffcc"/>
          </a:solidFill>
          <a:ln w="9360">
            <a:solidFill>
              <a:srgbClr val="000000"/>
            </a:solidFill>
            <a:miter/>
          </a:ln>
        </p:spPr>
        <p:style>
          <a:lnRef idx="0"/>
          <a:fillRef idx="0"/>
          <a:effectRef idx="0"/>
          <a:fontRef idx="minor"/>
        </p:style>
        <p:txBody>
          <a:bodyPr lIns="90000" rIns="90000" tIns="46800" bIns="46800">
            <a:spAutoFit/>
          </a:bodyPr>
          <a:p>
            <a:pPr algn="ct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cc3300"/>
                </a:solidFill>
                <a:latin typeface="Eras Demi ITC"/>
              </a:rPr>
              <a:t>dopo Cristo</a:t>
            </a:r>
            <a:endParaRPr b="0" lang="en-US" sz="1400" spc="-1" strike="noStrike">
              <a:solidFill>
                <a:srgbClr val="000000"/>
              </a:solidFill>
              <a:latin typeface="Times New Roman"/>
            </a:endParaRPr>
          </a:p>
          <a:p>
            <a:pPr algn="ctr">
              <a:lnSpc>
                <a:spcPct val="100000"/>
              </a:lnSpc>
              <a:spcBef>
                <a:spcPts val="87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1" strike="noStrike">
                <a:solidFill>
                  <a:srgbClr val="cc3300"/>
                </a:solidFill>
                <a:latin typeface="Eras Demi ITC"/>
              </a:rPr>
              <a:t>d.C.</a:t>
            </a:r>
            <a:endParaRPr b="0" lang="en-US" sz="1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276" name=""/>
          <p:cNvGrpSpPr/>
          <p:nvPr/>
        </p:nvGrpSpPr>
        <p:grpSpPr>
          <a:xfrm>
            <a:off x="5076720" y="309600"/>
            <a:ext cx="4066920" cy="492120"/>
            <a:chOff x="5076720" y="309600"/>
            <a:chExt cx="4066920" cy="492120"/>
          </a:xfrm>
        </p:grpSpPr>
        <p:sp>
          <p:nvSpPr>
            <p:cNvPr id="277" name=""/>
            <p:cNvSpPr/>
            <p:nvPr/>
          </p:nvSpPr>
          <p:spPr>
            <a:xfrm>
              <a:off x="5076720" y="344520"/>
              <a:ext cx="406692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78" name=""/>
            <p:cNvSpPr/>
            <p:nvPr/>
          </p:nvSpPr>
          <p:spPr>
            <a:xfrm>
              <a:off x="5164920" y="309600"/>
              <a:ext cx="327744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Il Marocco e la sua storia</a:t>
              </a:r>
              <a:endParaRPr b="0" lang="en-US" sz="2400" spc="-1" strike="noStrike">
                <a:solidFill>
                  <a:srgbClr val="000000"/>
                </a:solidFill>
                <a:latin typeface="Times New Roman"/>
              </a:endParaRPr>
            </a:p>
          </p:txBody>
        </p:sp>
      </p:grpSp>
      <p:sp>
        <p:nvSpPr>
          <p:cNvPr id="279" name=""/>
          <p:cNvSpPr/>
          <p:nvPr/>
        </p:nvSpPr>
        <p:spPr>
          <a:xfrm>
            <a:off x="0" y="333360"/>
            <a:ext cx="5181480" cy="0"/>
          </a:xfrm>
          <a:prstGeom prst="line">
            <a:avLst/>
          </a:prstGeom>
          <a:ln w="28440">
            <a:solidFill>
              <a:srgbClr val="996633"/>
            </a:solidFill>
            <a:prstDash val="dash"/>
            <a:miter/>
          </a:ln>
        </p:spPr>
        <p:style>
          <a:lnRef idx="0"/>
          <a:fillRef idx="0"/>
          <a:effectRef idx="0"/>
          <a:fontRef idx="minor"/>
        </p:style>
      </p:sp>
      <p:sp>
        <p:nvSpPr>
          <p:cNvPr id="280"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281" name="" descr=""/>
          <p:cNvPicPr/>
          <p:nvPr/>
        </p:nvPicPr>
        <p:blipFill>
          <a:blip r:embed="rId1"/>
          <a:stretch/>
        </p:blipFill>
        <p:spPr>
          <a:xfrm>
            <a:off x="7388280" y="5979960"/>
            <a:ext cx="468360" cy="762120"/>
          </a:xfrm>
          <a:prstGeom prst="rect">
            <a:avLst/>
          </a:prstGeom>
          <a:ln w="9360">
            <a:solidFill>
              <a:srgbClr val="ff3300"/>
            </a:solidFill>
            <a:miter/>
          </a:ln>
        </p:spPr>
      </p:pic>
      <p:sp>
        <p:nvSpPr>
          <p:cNvPr id="282"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2"/>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ea typeface="Impact"/>
            </a:endParaRPr>
          </a:p>
        </p:txBody>
      </p:sp>
      <p:sp>
        <p:nvSpPr>
          <p:cNvPr id="283" name=""/>
          <p:cNvSpPr txBox="1"/>
          <p:nvPr/>
        </p:nvSpPr>
        <p:spPr>
          <a:xfrm>
            <a:off x="1258920" y="189000"/>
            <a:ext cx="2089080" cy="3585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tile/>
                </a:blipFill>
                <a:latin typeface="Arial Black"/>
              </a:rPr>
              <a:t>storia</a:t>
            </a:r>
            <a:endParaRPr b="0" lang="en-US" sz="2400" spc="1" strike="noStrike">
              <a:ln w="9360">
                <a:solidFill>
                  <a:srgbClr val="996633"/>
                </a:solidFill>
                <a:miter/>
              </a:ln>
              <a:blipFill rotWithShape="0">
                <a:blip r:embed="rId5"/>
                <a:srcRect/>
                <a:tile/>
              </a:blipFill>
              <a:latin typeface="Arial Black"/>
              <a:ea typeface="Arial Black"/>
            </a:endParaRPr>
          </a:p>
        </p:txBody>
      </p:sp>
      <p:pic>
        <p:nvPicPr>
          <p:cNvPr id="284" name="" descr="Immagine:Morocco coa.gif"/>
          <p:cNvPicPr/>
          <p:nvPr/>
        </p:nvPicPr>
        <p:blipFill>
          <a:blip r:embed="rId6"/>
          <a:stretch/>
        </p:blipFill>
        <p:spPr>
          <a:xfrm>
            <a:off x="4362480" y="44280"/>
            <a:ext cx="785880" cy="836640"/>
          </a:xfrm>
          <a:prstGeom prst="rect">
            <a:avLst/>
          </a:prstGeom>
          <a:ln w="0">
            <a:noFill/>
          </a:ln>
        </p:spPr>
      </p:pic>
      <p:sp>
        <p:nvSpPr>
          <p:cNvPr id="285" name=""/>
          <p:cNvSpPr/>
          <p:nvPr/>
        </p:nvSpPr>
        <p:spPr>
          <a:xfrm>
            <a:off x="468360" y="981000"/>
            <a:ext cx="8064360" cy="106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 </a:t>
            </a:r>
            <a:r>
              <a:rPr b="1" lang="en-US" sz="2000" spc="-1" strike="noStrike">
                <a:solidFill>
                  <a:srgbClr val="000000"/>
                </a:solidFill>
                <a:latin typeface="Eras Demi ITC"/>
              </a:rPr>
              <a:t>Mauretania</a:t>
            </a:r>
            <a:r>
              <a:rPr b="0" lang="en-US" sz="2000" spc="-1" strike="noStrike">
                <a:solidFill>
                  <a:srgbClr val="000000"/>
                </a:solidFill>
                <a:latin typeface="Eras Demi ITC"/>
              </a:rPr>
              <a:t>, antico nome del Marocco, era una regione del Nordafrica che fu anche una provincia romana nel 42 d.C</a:t>
            </a:r>
            <a:r>
              <a:rPr b="0" lang="en-US" sz="2400" spc="-1" strike="noStrike">
                <a:solidFill>
                  <a:srgbClr val="000000"/>
                </a:solidFill>
                <a:latin typeface="Raavi"/>
              </a:rPr>
              <a:t>.</a:t>
            </a:r>
            <a:endParaRPr b="0" lang="en-US" sz="24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In questo paese c’era anticamente un regno berbero.</a:t>
            </a:r>
            <a:endParaRPr b="0" lang="en-US" sz="2000" spc="-1" strike="noStrike">
              <a:solidFill>
                <a:srgbClr val="000000"/>
              </a:solidFill>
              <a:latin typeface="Times New Roman"/>
            </a:endParaRPr>
          </a:p>
        </p:txBody>
      </p:sp>
      <p:pic>
        <p:nvPicPr>
          <p:cNvPr id="286" name="" descr="Immagine:Mauretania et Numidia.jpg"/>
          <p:cNvPicPr/>
          <p:nvPr/>
        </p:nvPicPr>
        <p:blipFill>
          <a:blip r:embed="rId7"/>
          <a:stretch/>
        </p:blipFill>
        <p:spPr>
          <a:xfrm>
            <a:off x="0" y="2260440"/>
            <a:ext cx="9144000" cy="2536920"/>
          </a:xfrm>
          <a:prstGeom prst="rect">
            <a:avLst/>
          </a:prstGeom>
          <a:ln w="0">
            <a:noFill/>
          </a:ln>
        </p:spPr>
      </p:pic>
      <p:sp>
        <p:nvSpPr>
          <p:cNvPr id="287" name=""/>
          <p:cNvSpPr/>
          <p:nvPr/>
        </p:nvSpPr>
        <p:spPr>
          <a:xfrm>
            <a:off x="468360" y="5103720"/>
            <a:ext cx="8064360" cy="703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 lingua berbera è parlata da circa 6 milioni di perone che sono quasi la metà della popolazione.</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288" name=""/>
          <p:cNvGrpSpPr/>
          <p:nvPr/>
        </p:nvGrpSpPr>
        <p:grpSpPr>
          <a:xfrm>
            <a:off x="6095880" y="189000"/>
            <a:ext cx="3047760" cy="492120"/>
            <a:chOff x="6095880" y="189000"/>
            <a:chExt cx="3047760" cy="492120"/>
          </a:xfrm>
        </p:grpSpPr>
        <p:sp>
          <p:nvSpPr>
            <p:cNvPr id="289" name=""/>
            <p:cNvSpPr/>
            <p:nvPr/>
          </p:nvSpPr>
          <p:spPr>
            <a:xfrm>
              <a:off x="6095880" y="223920"/>
              <a:ext cx="30477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90" name=""/>
            <p:cNvSpPr/>
            <p:nvPr/>
          </p:nvSpPr>
          <p:spPr>
            <a:xfrm>
              <a:off x="6160320" y="189000"/>
              <a:ext cx="226872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La famiglia reale</a:t>
              </a:r>
              <a:endParaRPr b="0" lang="en-US" sz="2400" spc="-1" strike="noStrike">
                <a:solidFill>
                  <a:srgbClr val="000000"/>
                </a:solidFill>
                <a:latin typeface="Times New Roman"/>
              </a:endParaRPr>
            </a:p>
          </p:txBody>
        </p:sp>
      </p:grpSp>
      <p:pic>
        <p:nvPicPr>
          <p:cNvPr id="291" name="" descr="Immagine:Morocco coa.gif"/>
          <p:cNvPicPr/>
          <p:nvPr/>
        </p:nvPicPr>
        <p:blipFill>
          <a:blip r:embed="rId1"/>
          <a:stretch/>
        </p:blipFill>
        <p:spPr>
          <a:xfrm>
            <a:off x="4788000" y="836640"/>
            <a:ext cx="3512880" cy="3743280"/>
          </a:xfrm>
          <a:prstGeom prst="rect">
            <a:avLst/>
          </a:prstGeom>
          <a:ln w="0">
            <a:noFill/>
          </a:ln>
        </p:spPr>
      </p:pic>
      <p:sp>
        <p:nvSpPr>
          <p:cNvPr id="292" name=""/>
          <p:cNvSpPr/>
          <p:nvPr/>
        </p:nvSpPr>
        <p:spPr>
          <a:xfrm>
            <a:off x="0" y="404640"/>
            <a:ext cx="6084720" cy="0"/>
          </a:xfrm>
          <a:prstGeom prst="line">
            <a:avLst/>
          </a:prstGeom>
          <a:ln w="28440">
            <a:solidFill>
              <a:srgbClr val="996633"/>
            </a:solidFill>
            <a:prstDash val="dash"/>
            <a:miter/>
          </a:ln>
        </p:spPr>
        <p:style>
          <a:lnRef idx="0"/>
          <a:fillRef idx="0"/>
          <a:effectRef idx="0"/>
          <a:fontRef idx="minor"/>
        </p:style>
      </p:sp>
      <p:pic>
        <p:nvPicPr>
          <p:cNvPr id="293" name="" descr=""/>
          <p:cNvPicPr/>
          <p:nvPr/>
        </p:nvPicPr>
        <p:blipFill>
          <a:blip r:embed="rId2"/>
          <a:stretch/>
        </p:blipFill>
        <p:spPr>
          <a:xfrm>
            <a:off x="395280" y="620640"/>
            <a:ext cx="4067280" cy="3695760"/>
          </a:xfrm>
          <a:prstGeom prst="rect">
            <a:avLst/>
          </a:prstGeom>
          <a:ln w="9360">
            <a:solidFill>
              <a:srgbClr val="ff3300"/>
            </a:solidFill>
            <a:miter/>
          </a:ln>
        </p:spPr>
      </p:pic>
      <p:sp>
        <p:nvSpPr>
          <p:cNvPr id="294"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295" name="" descr=""/>
          <p:cNvPicPr/>
          <p:nvPr/>
        </p:nvPicPr>
        <p:blipFill>
          <a:blip r:embed="rId3"/>
          <a:stretch/>
        </p:blipFill>
        <p:spPr>
          <a:xfrm>
            <a:off x="7388280" y="5979960"/>
            <a:ext cx="468360" cy="762120"/>
          </a:xfrm>
          <a:prstGeom prst="rect">
            <a:avLst/>
          </a:prstGeom>
          <a:ln w="9360">
            <a:solidFill>
              <a:srgbClr val="ff3300"/>
            </a:solidFill>
            <a:miter/>
          </a:ln>
        </p:spPr>
      </p:pic>
      <p:sp>
        <p:nvSpPr>
          <p:cNvPr id="296"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sp>
        <p:nvSpPr>
          <p:cNvPr id="297" name=""/>
          <p:cNvSpPr/>
          <p:nvPr/>
        </p:nvSpPr>
        <p:spPr>
          <a:xfrm>
            <a:off x="971640" y="4797360"/>
            <a:ext cx="6985080" cy="100872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In Marocco c’è la monarchia costituzionale.</a:t>
            </a:r>
            <a:endParaRPr b="0" lang="en-US" sz="20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Il re del Marocco si chiama Mohamad 6 (Mohamad Sadis).</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298" name="" descr="Enter the Site ..."/>
          <p:cNvPicPr/>
          <p:nvPr/>
        </p:nvPicPr>
        <p:blipFill>
          <a:blip r:embed="rId1"/>
          <a:stretch/>
        </p:blipFill>
        <p:spPr>
          <a:xfrm>
            <a:off x="1000080" y="2708280"/>
            <a:ext cx="2063880" cy="3097080"/>
          </a:xfrm>
          <a:prstGeom prst="rect">
            <a:avLst/>
          </a:prstGeom>
          <a:ln w="0">
            <a:noFill/>
          </a:ln>
        </p:spPr>
      </p:pic>
      <p:pic>
        <p:nvPicPr>
          <p:cNvPr id="299" name="" descr="Enter the Site ..."/>
          <p:cNvPicPr/>
          <p:nvPr/>
        </p:nvPicPr>
        <p:blipFill>
          <a:blip r:embed="rId2"/>
          <a:stretch/>
        </p:blipFill>
        <p:spPr>
          <a:xfrm>
            <a:off x="34920" y="115920"/>
            <a:ext cx="4753080" cy="3147840"/>
          </a:xfrm>
          <a:prstGeom prst="rect">
            <a:avLst/>
          </a:prstGeom>
          <a:ln w="0">
            <a:noFill/>
          </a:ln>
        </p:spPr>
      </p:pic>
      <p:pic>
        <p:nvPicPr>
          <p:cNvPr id="300" name="" descr="Enter the Site ..."/>
          <p:cNvPicPr/>
          <p:nvPr/>
        </p:nvPicPr>
        <p:blipFill>
          <a:blip r:embed="rId3"/>
          <a:stretch/>
        </p:blipFill>
        <p:spPr>
          <a:xfrm>
            <a:off x="3492360" y="2708280"/>
            <a:ext cx="5400720" cy="3575160"/>
          </a:xfrm>
          <a:prstGeom prst="rect">
            <a:avLst/>
          </a:prstGeom>
          <a:ln w="0">
            <a:noFill/>
          </a:ln>
        </p:spPr>
      </p:pic>
      <p:sp>
        <p:nvSpPr>
          <p:cNvPr id="301" name=""/>
          <p:cNvSpPr txBox="1"/>
          <p:nvPr/>
        </p:nvSpPr>
        <p:spPr>
          <a:xfrm>
            <a:off x="3059280" y="2708280"/>
            <a:ext cx="4781520" cy="5713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blipFill rotWithShape="0">
                  <a:blip r:embed="rId4"/>
                  <a:srcRect/>
                  <a:stretch/>
                </a:blipFill>
                <a:effectLst>
                  <a:outerShdw dist="17819" dir="2700000" blurRad="0">
                    <a:srgbClr val="c0c0c0">
                      <a:alpha val="80000"/>
                    </a:srgbClr>
                  </a:outerShdw>
                </a:effectLst>
                <a:latin typeface="Impact"/>
              </a:rPr>
              <a:t>la storia dell'antico Egitto</a:t>
            </a:r>
            <a:endParaRPr b="0" lang="en-US" sz="2400" spc="1" strike="noStrike">
              <a:ln w="9360">
                <a:solidFill>
                  <a:srgbClr val="993300"/>
                </a:solidFill>
                <a:miter/>
              </a:ln>
              <a:blipFill rotWithShape="0">
                <a:blip r:embed="rId5"/>
                <a:srcRect/>
                <a:stretch/>
              </a:blipFill>
              <a:effectLst>
                <a:outerShdw dist="17819" dir="2700000" blurRad="0">
                  <a:srgbClr val="c0c0c0">
                    <a:alpha val="80000"/>
                  </a:srgbClr>
                </a:outerShdw>
              </a:effectLst>
              <a:latin typeface="Impact"/>
              <a:ea typeface="Impact"/>
            </a:endParaRPr>
          </a:p>
        </p:txBody>
      </p:sp>
      <p:sp>
        <p:nvSpPr>
          <p:cNvPr id="302"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03" name="" descr=""/>
          <p:cNvPicPr/>
          <p:nvPr/>
        </p:nvPicPr>
        <p:blipFill>
          <a:blip r:embed="rId6"/>
          <a:stretch/>
        </p:blipFill>
        <p:spPr>
          <a:xfrm>
            <a:off x="7388280" y="5979960"/>
            <a:ext cx="468360" cy="762120"/>
          </a:xfrm>
          <a:prstGeom prst="rect">
            <a:avLst/>
          </a:prstGeom>
          <a:ln w="9360">
            <a:solidFill>
              <a:srgbClr val="ff3300"/>
            </a:solidFill>
            <a:miter/>
          </a:ln>
        </p:spPr>
      </p:pic>
      <p:sp>
        <p:nvSpPr>
          <p:cNvPr id="304"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7"/>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8"/>
                <a:srcRect/>
                <a:stretch/>
              </a:blipFill>
              <a:effectLst>
                <a:outerShdw dist="17819" dir="2700000" blurRad="0">
                  <a:srgbClr val="c0c0c0"/>
                </a:outerShdw>
              </a:effectLst>
              <a:latin typeface="Impact"/>
              <a:ea typeface="Impact"/>
            </a:endParaRPr>
          </a:p>
        </p:txBody>
      </p:sp>
      <p:grpSp>
        <p:nvGrpSpPr>
          <p:cNvPr id="305" name=""/>
          <p:cNvGrpSpPr/>
          <p:nvPr/>
        </p:nvGrpSpPr>
        <p:grpSpPr>
          <a:xfrm>
            <a:off x="6012000" y="260280"/>
            <a:ext cx="2736720" cy="1238040"/>
            <a:chOff x="6012000" y="260280"/>
            <a:chExt cx="2736720" cy="1238040"/>
          </a:xfrm>
        </p:grpSpPr>
        <p:pic>
          <p:nvPicPr>
            <p:cNvPr id="306" name="" descr=""/>
            <p:cNvPicPr/>
            <p:nvPr/>
          </p:nvPicPr>
          <p:blipFill>
            <a:blip r:embed="rId9"/>
            <a:stretch/>
          </p:blipFill>
          <p:spPr>
            <a:xfrm>
              <a:off x="6012000" y="260280"/>
              <a:ext cx="828360" cy="1238040"/>
            </a:xfrm>
            <a:prstGeom prst="rect">
              <a:avLst/>
            </a:prstGeom>
            <a:ln w="0">
              <a:noFill/>
            </a:ln>
          </p:spPr>
        </p:pic>
        <p:sp>
          <p:nvSpPr>
            <p:cNvPr id="307" name=""/>
            <p:cNvSpPr txBox="1"/>
            <p:nvPr/>
          </p:nvSpPr>
          <p:spPr>
            <a:xfrm>
              <a:off x="6372360" y="836280"/>
              <a:ext cx="2376360" cy="4305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ffff"/>
                    </a:solidFill>
                    <a:miter/>
                  </a:ln>
                  <a:blipFill rotWithShape="0">
                    <a:blip r:embed="rId10"/>
                    <a:srcRect/>
                    <a:tile/>
                  </a:blipFill>
                  <a:latin typeface="Arial Black"/>
                </a:rPr>
                <a:t>Arte e storia</a:t>
              </a:r>
              <a:endParaRPr b="0" lang="en-US" sz="2400" spc="1" strike="noStrike">
                <a:ln w="9360">
                  <a:solidFill>
                    <a:srgbClr val="ffffff"/>
                  </a:solidFill>
                  <a:miter/>
                </a:ln>
                <a:blipFill rotWithShape="0">
                  <a:blip r:embed="rId11"/>
                  <a:srcRect/>
                  <a:tile/>
                </a:blipFill>
                <a:latin typeface="Arial Black"/>
                <a:ea typeface="Arial Black"/>
              </a:endParaRPr>
            </a:p>
          </p:txBody>
        </p:sp>
      </p:grpSp>
      <p:sp>
        <p:nvSpPr>
          <p:cNvPr id="308" name=""/>
          <p:cNvSpPr/>
          <p:nvPr/>
        </p:nvSpPr>
        <p:spPr>
          <a:xfrm>
            <a:off x="5508720" y="1341360"/>
            <a:ext cx="1368360" cy="432000"/>
          </a:xfrm>
          <a:prstGeom prst="rect">
            <a:avLst/>
          </a:prstGeom>
          <a:solidFill>
            <a:srgbClr val="ffcc6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309" name="" descr=""/>
          <p:cNvPicPr/>
          <p:nvPr/>
        </p:nvPicPr>
        <p:blipFill>
          <a:blip r:embed="rId1"/>
          <a:stretch/>
        </p:blipFill>
        <p:spPr>
          <a:xfrm>
            <a:off x="2556000" y="692280"/>
            <a:ext cx="4238640" cy="4857480"/>
          </a:xfrm>
          <a:prstGeom prst="rect">
            <a:avLst/>
          </a:prstGeom>
          <a:ln w="0">
            <a:noFill/>
          </a:ln>
        </p:spPr>
      </p:pic>
      <p:sp>
        <p:nvSpPr>
          <p:cNvPr id="310" name=""/>
          <p:cNvSpPr/>
          <p:nvPr/>
        </p:nvSpPr>
        <p:spPr>
          <a:xfrm flipH="1">
            <a:off x="5003640" y="1844640"/>
            <a:ext cx="1944720" cy="649440"/>
          </a:xfrm>
          <a:prstGeom prst="line">
            <a:avLst/>
          </a:prstGeom>
          <a:ln w="38160">
            <a:solidFill>
              <a:srgbClr val="ff3300"/>
            </a:solidFill>
            <a:miter/>
            <a:tailEnd len="med" type="triangle" w="med"/>
          </a:ln>
        </p:spPr>
        <p:style>
          <a:lnRef idx="0"/>
          <a:fillRef idx="0"/>
          <a:effectRef idx="0"/>
          <a:fontRef idx="minor"/>
        </p:style>
      </p:sp>
      <p:sp>
        <p:nvSpPr>
          <p:cNvPr id="311" name=""/>
          <p:cNvSpPr txBox="1"/>
          <p:nvPr/>
        </p:nvSpPr>
        <p:spPr>
          <a:xfrm>
            <a:off x="7020000" y="1628640"/>
            <a:ext cx="1297080" cy="2876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solidFill>
                  <a:srgbClr val="99ccff"/>
                </a:solidFill>
                <a:latin typeface="Arial Black"/>
              </a:rPr>
              <a:t>fiume Nilo</a:t>
            </a:r>
            <a:endParaRPr b="0" lang="en-US" sz="2400" spc="1" strike="noStrike">
              <a:ln w="9360">
                <a:solidFill>
                  <a:srgbClr val="000000"/>
                </a:solidFill>
                <a:miter/>
              </a:ln>
              <a:solidFill>
                <a:srgbClr val="99ccff"/>
              </a:solidFill>
              <a:latin typeface="Arial Black"/>
              <a:ea typeface="Arial Black"/>
            </a:endParaRPr>
          </a:p>
        </p:txBody>
      </p:sp>
      <p:sp>
        <p:nvSpPr>
          <p:cNvPr id="312" name=""/>
          <p:cNvSpPr/>
          <p:nvPr/>
        </p:nvSpPr>
        <p:spPr>
          <a:xfrm>
            <a:off x="395280" y="5588640"/>
            <a:ext cx="8569440" cy="7038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Lungo il fiume Nilo si sviluppò più di 5.000 anni fa una delle più grandi civiltà della storia, quella egizia. </a:t>
            </a:r>
            <a:endParaRPr b="0" lang="en-US" sz="2000" spc="-1" strike="noStrike">
              <a:solidFill>
                <a:srgbClr val="000000"/>
              </a:solidFill>
              <a:latin typeface="Times New Roman"/>
            </a:endParaRPr>
          </a:p>
        </p:txBody>
      </p:sp>
      <p:sp>
        <p:nvSpPr>
          <p:cNvPr id="313"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14" name="" descr=""/>
          <p:cNvPicPr/>
          <p:nvPr/>
        </p:nvPicPr>
        <p:blipFill>
          <a:blip r:embed="rId2"/>
          <a:stretch/>
        </p:blipFill>
        <p:spPr>
          <a:xfrm>
            <a:off x="7388280" y="5979960"/>
            <a:ext cx="468360" cy="762120"/>
          </a:xfrm>
          <a:prstGeom prst="rect">
            <a:avLst/>
          </a:prstGeom>
          <a:ln w="9360">
            <a:solidFill>
              <a:srgbClr val="ff3300"/>
            </a:solidFill>
            <a:miter/>
          </a:ln>
        </p:spPr>
      </p:pic>
      <p:sp>
        <p:nvSpPr>
          <p:cNvPr id="315"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sp>
        <p:nvSpPr>
          <p:cNvPr id="316" name=""/>
          <p:cNvSpPr txBox="1"/>
          <p:nvPr/>
        </p:nvSpPr>
        <p:spPr>
          <a:xfrm>
            <a:off x="3132000" y="333360"/>
            <a:ext cx="3095640" cy="5716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alpha val="80000"/>
                    </a:srgbClr>
                  </a:outerShdw>
                </a:effectLst>
                <a:latin typeface="Impact"/>
              </a:rPr>
              <a:t>Egitto</a:t>
            </a:r>
            <a:endParaRPr b="0" lang="en-US" sz="2400" spc="1" strike="noStrike">
              <a:ln w="9360">
                <a:solidFill>
                  <a:srgbClr val="996633"/>
                </a:solidFill>
                <a:miter/>
              </a:ln>
              <a:blipFill rotWithShape="0">
                <a:blip r:embed="rId6"/>
                <a:srcRect/>
                <a:stretch/>
              </a:blipFill>
              <a:effectLst>
                <a:outerShdw dist="17819" dir="2700000" blurRad="0">
                  <a:srgbClr val="c0c0c0">
                    <a:alpha val="80000"/>
                  </a:srgbClr>
                </a:outerShdw>
              </a:effectLst>
              <a:latin typeface="Impact"/>
              <a:ea typeface="Impac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78" name=""/>
          <p:cNvGrpSpPr/>
          <p:nvPr/>
        </p:nvGrpSpPr>
        <p:grpSpPr>
          <a:xfrm>
            <a:off x="6477120" y="304920"/>
            <a:ext cx="2666880" cy="492120"/>
            <a:chOff x="6477120" y="304920"/>
            <a:chExt cx="2666880" cy="492120"/>
          </a:xfrm>
        </p:grpSpPr>
        <p:sp>
          <p:nvSpPr>
            <p:cNvPr id="79" name=""/>
            <p:cNvSpPr/>
            <p:nvPr/>
          </p:nvSpPr>
          <p:spPr>
            <a:xfrm>
              <a:off x="6477120" y="33984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80" name=""/>
            <p:cNvSpPr/>
            <p:nvPr/>
          </p:nvSpPr>
          <p:spPr>
            <a:xfrm>
              <a:off x="6535440" y="304920"/>
              <a:ext cx="171684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Il continente</a:t>
              </a:r>
              <a:endParaRPr b="0" lang="en-US" sz="2400" spc="-1" strike="noStrike">
                <a:solidFill>
                  <a:srgbClr val="000000"/>
                </a:solidFill>
                <a:latin typeface="Times New Roman"/>
              </a:endParaRPr>
            </a:p>
          </p:txBody>
        </p:sp>
      </p:grpSp>
      <p:sp>
        <p:nvSpPr>
          <p:cNvPr id="81" name=""/>
          <p:cNvSpPr/>
          <p:nvPr/>
        </p:nvSpPr>
        <p:spPr>
          <a:xfrm>
            <a:off x="609480" y="4800600"/>
            <a:ext cx="8001000" cy="764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t>
            </a:r>
            <a:r>
              <a:rPr b="1" lang="en-US" sz="2000" spc="-1" strike="noStrike">
                <a:solidFill>
                  <a:srgbClr val="000000"/>
                </a:solidFill>
                <a:latin typeface="Eras Demi ITC"/>
              </a:rPr>
              <a:t>Africa </a:t>
            </a:r>
            <a:r>
              <a:rPr b="0" lang="en-US" sz="2000" spc="-1" strike="noStrike">
                <a:solidFill>
                  <a:srgbClr val="000000"/>
                </a:solidFill>
                <a:latin typeface="Eras Demi ITC"/>
              </a:rPr>
              <a:t>è il secondo continente per grandezza e popolosità       (dopo l'Asia).</a:t>
            </a:r>
            <a:r>
              <a:rPr b="0" i="1" lang="en-US" sz="2400" spc="-1" strike="noStrike">
                <a:solidFill>
                  <a:srgbClr val="000000"/>
                </a:solidFill>
                <a:latin typeface="Times New Roman"/>
              </a:rPr>
              <a:t> </a:t>
            </a:r>
            <a:endParaRPr b="0" lang="en-US" sz="2400" spc="-1" strike="noStrike">
              <a:solidFill>
                <a:srgbClr val="000000"/>
              </a:solidFill>
              <a:latin typeface="Times New Roman"/>
            </a:endParaRPr>
          </a:p>
        </p:txBody>
      </p:sp>
      <p:pic>
        <p:nvPicPr>
          <p:cNvPr id="82" name="" descr="Dans le monde entier"/>
          <p:cNvPicPr/>
          <p:nvPr/>
        </p:nvPicPr>
        <p:blipFill>
          <a:blip r:embed="rId1"/>
          <a:stretch/>
        </p:blipFill>
        <p:spPr>
          <a:xfrm>
            <a:off x="1143000" y="1066680"/>
            <a:ext cx="6858000" cy="3864240"/>
          </a:xfrm>
          <a:prstGeom prst="rect">
            <a:avLst/>
          </a:prstGeom>
          <a:ln w="0">
            <a:noFill/>
          </a:ln>
        </p:spPr>
      </p:pic>
      <p:sp>
        <p:nvSpPr>
          <p:cNvPr id="83" name=""/>
          <p:cNvSpPr/>
          <p:nvPr/>
        </p:nvSpPr>
        <p:spPr>
          <a:xfrm>
            <a:off x="3809880" y="2057400"/>
            <a:ext cx="1828800" cy="1752480"/>
          </a:xfrm>
          <a:prstGeom prst="ellipse">
            <a:avLst/>
          </a:prstGeom>
          <a:noFill/>
          <a:ln w="38160">
            <a:solidFill>
              <a:srgbClr val="ff3300"/>
            </a:solidFill>
            <a:miter/>
          </a:ln>
        </p:spPr>
        <p:style>
          <a:lnRef idx="0"/>
          <a:fillRef idx="0"/>
          <a:effectRef idx="0"/>
          <a:fontRef idx="minor"/>
        </p:style>
      </p:sp>
      <p:sp>
        <p:nvSpPr>
          <p:cNvPr id="84" name=""/>
          <p:cNvSpPr/>
          <p:nvPr/>
        </p:nvSpPr>
        <p:spPr>
          <a:xfrm flipV="1">
            <a:off x="1371600" y="3505320"/>
            <a:ext cx="2590920" cy="1295280"/>
          </a:xfrm>
          <a:prstGeom prst="line">
            <a:avLst/>
          </a:prstGeom>
          <a:ln w="38160">
            <a:solidFill>
              <a:srgbClr val="ff3300"/>
            </a:solidFill>
            <a:miter/>
            <a:tailEnd len="med" type="triangle" w="med"/>
          </a:ln>
        </p:spPr>
        <p:style>
          <a:lnRef idx="0"/>
          <a:fillRef idx="0"/>
          <a:effectRef idx="0"/>
          <a:fontRef idx="minor"/>
        </p:style>
      </p:sp>
      <p:pic>
        <p:nvPicPr>
          <p:cNvPr id="85" name="" descr=""/>
          <p:cNvPicPr/>
          <p:nvPr/>
        </p:nvPicPr>
        <p:blipFill>
          <a:blip r:embed="rId2"/>
          <a:stretch/>
        </p:blipFill>
        <p:spPr>
          <a:xfrm>
            <a:off x="0" y="0"/>
            <a:ext cx="1676520" cy="1492200"/>
          </a:xfrm>
          <a:prstGeom prst="rect">
            <a:avLst/>
          </a:prstGeom>
          <a:ln w="9360">
            <a:solidFill>
              <a:srgbClr val="996633"/>
            </a:solidFill>
            <a:miter/>
          </a:ln>
        </p:spPr>
      </p:pic>
      <p:sp>
        <p:nvSpPr>
          <p:cNvPr id="86" name=""/>
          <p:cNvSpPr/>
          <p:nvPr/>
        </p:nvSpPr>
        <p:spPr>
          <a:xfrm>
            <a:off x="1692360" y="549360"/>
            <a:ext cx="4032000" cy="0"/>
          </a:xfrm>
          <a:prstGeom prst="line">
            <a:avLst/>
          </a:prstGeom>
          <a:ln w="28440">
            <a:solidFill>
              <a:srgbClr val="996633"/>
            </a:solidFill>
            <a:prstDash val="dash"/>
            <a:miter/>
          </a:ln>
        </p:spPr>
        <p:style>
          <a:lnRef idx="0"/>
          <a:fillRef idx="0"/>
          <a:effectRef idx="0"/>
          <a:fontRef idx="minor"/>
        </p:style>
      </p:sp>
      <p:pic>
        <p:nvPicPr>
          <p:cNvPr id="87" name="" descr=""/>
          <p:cNvPicPr/>
          <p:nvPr/>
        </p:nvPicPr>
        <p:blipFill>
          <a:blip r:embed="rId3"/>
          <a:stretch/>
        </p:blipFill>
        <p:spPr>
          <a:xfrm>
            <a:off x="5715000" y="187200"/>
            <a:ext cx="800280" cy="768600"/>
          </a:xfrm>
          <a:prstGeom prst="rect">
            <a:avLst/>
          </a:prstGeom>
          <a:ln w="9360">
            <a:solidFill>
              <a:srgbClr val="996633"/>
            </a:solidFill>
            <a:miter/>
          </a:ln>
        </p:spPr>
      </p:pic>
      <p:sp>
        <p:nvSpPr>
          <p:cNvPr id="88"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89" name="" descr=""/>
          <p:cNvPicPr/>
          <p:nvPr/>
        </p:nvPicPr>
        <p:blipFill>
          <a:blip r:embed="rId4"/>
          <a:stretch/>
        </p:blipFill>
        <p:spPr>
          <a:xfrm>
            <a:off x="7388280" y="5979960"/>
            <a:ext cx="468360" cy="762120"/>
          </a:xfrm>
          <a:prstGeom prst="rect">
            <a:avLst/>
          </a:prstGeom>
          <a:ln w="9360">
            <a:solidFill>
              <a:srgbClr val="ff3300"/>
            </a:solidFill>
            <a:miter/>
          </a:ln>
        </p:spPr>
      </p:pic>
      <p:sp>
        <p:nvSpPr>
          <p:cNvPr id="90"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sp>
        <p:nvSpPr>
          <p:cNvPr id="91" name=""/>
          <p:cNvSpPr txBox="1"/>
          <p:nvPr/>
        </p:nvSpPr>
        <p:spPr>
          <a:xfrm>
            <a:off x="1762200" y="115920"/>
            <a:ext cx="2089080" cy="3589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ffcc"/>
                  </a:solidFill>
                  <a:miter/>
                </a:ln>
                <a:blipFill rotWithShape="0">
                  <a:blip r:embed="rId7"/>
                  <a:srcRect/>
                  <a:tile/>
                </a:blipFill>
                <a:latin typeface="Arial Black"/>
              </a:rPr>
              <a:t>geografia</a:t>
            </a:r>
            <a:endParaRPr b="0" lang="en-US" sz="2400" spc="1" strike="noStrike">
              <a:ln w="9360">
                <a:solidFill>
                  <a:srgbClr val="ccffcc"/>
                </a:solidFill>
                <a:miter/>
              </a:ln>
              <a:blipFill rotWithShape="0">
                <a:blip r:embed="rId8"/>
                <a:srcRect/>
                <a:tile/>
              </a:blipFill>
              <a:latin typeface="Arial Black"/>
              <a:ea typeface="Arial Black"/>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317" name="" descr=""/>
          <p:cNvPicPr/>
          <p:nvPr/>
        </p:nvPicPr>
        <p:blipFill>
          <a:blip r:embed="rId1"/>
          <a:stretch/>
        </p:blipFill>
        <p:spPr>
          <a:xfrm>
            <a:off x="334800" y="981000"/>
            <a:ext cx="4981680" cy="5877000"/>
          </a:xfrm>
          <a:prstGeom prst="rect">
            <a:avLst/>
          </a:prstGeom>
          <a:ln w="9360">
            <a:solidFill>
              <a:srgbClr val="99ccff"/>
            </a:solidFill>
            <a:miter/>
          </a:ln>
        </p:spPr>
      </p:pic>
      <p:sp>
        <p:nvSpPr>
          <p:cNvPr id="318" name=""/>
          <p:cNvSpPr/>
          <p:nvPr/>
        </p:nvSpPr>
        <p:spPr>
          <a:xfrm>
            <a:off x="5508720" y="2770560"/>
            <a:ext cx="3024000" cy="16185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L’antica civiltà egizia ha costruito le sue città e i suoi monumenti lungo le sponde del Nilo.</a:t>
            </a:r>
            <a:endParaRPr b="0" lang="en-US" sz="2000" spc="-1" strike="noStrike">
              <a:solidFill>
                <a:srgbClr val="000000"/>
              </a:solidFill>
              <a:latin typeface="Times New Roman"/>
            </a:endParaRPr>
          </a:p>
        </p:txBody>
      </p:sp>
      <p:sp>
        <p:nvSpPr>
          <p:cNvPr id="319" name=""/>
          <p:cNvSpPr/>
          <p:nvPr/>
        </p:nvSpPr>
        <p:spPr>
          <a:xfrm>
            <a:off x="5364000" y="6421320"/>
            <a:ext cx="2016360" cy="0"/>
          </a:xfrm>
          <a:prstGeom prst="line">
            <a:avLst/>
          </a:prstGeom>
          <a:ln w="28440">
            <a:solidFill>
              <a:srgbClr val="996633"/>
            </a:solidFill>
            <a:prstDash val="dash"/>
            <a:miter/>
          </a:ln>
        </p:spPr>
        <p:style>
          <a:lnRef idx="0"/>
          <a:fillRef idx="0"/>
          <a:effectRef idx="0"/>
          <a:fontRef idx="minor"/>
        </p:style>
      </p:sp>
      <p:pic>
        <p:nvPicPr>
          <p:cNvPr id="320" name="" descr=""/>
          <p:cNvPicPr/>
          <p:nvPr/>
        </p:nvPicPr>
        <p:blipFill>
          <a:blip r:embed="rId2"/>
          <a:stretch/>
        </p:blipFill>
        <p:spPr>
          <a:xfrm>
            <a:off x="7388280" y="5979960"/>
            <a:ext cx="468360" cy="762120"/>
          </a:xfrm>
          <a:prstGeom prst="rect">
            <a:avLst/>
          </a:prstGeom>
          <a:ln w="9360">
            <a:solidFill>
              <a:srgbClr val="ff3300"/>
            </a:solidFill>
            <a:miter/>
          </a:ln>
        </p:spPr>
      </p:pic>
      <p:sp>
        <p:nvSpPr>
          <p:cNvPr id="321"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sp>
        <p:nvSpPr>
          <p:cNvPr id="322" name=""/>
          <p:cNvSpPr txBox="1"/>
          <p:nvPr/>
        </p:nvSpPr>
        <p:spPr>
          <a:xfrm>
            <a:off x="395280" y="189000"/>
            <a:ext cx="8497800" cy="5713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alpha val="80000"/>
                    </a:srgbClr>
                  </a:outerShdw>
                </a:effectLst>
                <a:latin typeface="Impact"/>
              </a:rPr>
              <a:t>il Nilo e l'antica civiltà egizia</a:t>
            </a:r>
            <a:endParaRPr b="0" lang="en-US" sz="2400" spc="1" strike="noStrike">
              <a:ln w="9360">
                <a:solidFill>
                  <a:srgbClr val="996633"/>
                </a:solidFill>
                <a:miter/>
              </a:ln>
              <a:blipFill rotWithShape="0">
                <a:blip r:embed="rId6"/>
                <a:srcRect/>
                <a:stretch/>
              </a:blipFill>
              <a:effectLst>
                <a:outerShdw dist="17819" dir="2700000" blurRad="0">
                  <a:srgbClr val="c0c0c0">
                    <a:alpha val="80000"/>
                  </a:srgbClr>
                </a:outerShdw>
              </a:effectLst>
              <a:latin typeface="Impact"/>
              <a:ea typeface="Impact"/>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323" name=""/>
          <p:cNvSpPr/>
          <p:nvPr/>
        </p:nvSpPr>
        <p:spPr>
          <a:xfrm>
            <a:off x="108000" y="1198440"/>
            <a:ext cx="5113440" cy="1008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La Sfinge è una statua con il corpo di leone e la testa del faraone, ricavata da un enorme blocco di roccia.</a:t>
            </a:r>
            <a:endParaRPr b="0" lang="en-US" sz="2000" spc="-1" strike="noStrike">
              <a:solidFill>
                <a:srgbClr val="000000"/>
              </a:solidFill>
              <a:latin typeface="Times New Roman"/>
            </a:endParaRPr>
          </a:p>
        </p:txBody>
      </p:sp>
      <p:pic>
        <p:nvPicPr>
          <p:cNvPr id="324" name="" descr="Le piramidi"/>
          <p:cNvPicPr/>
          <p:nvPr/>
        </p:nvPicPr>
        <p:blipFill>
          <a:blip r:embed="rId1"/>
          <a:stretch/>
        </p:blipFill>
        <p:spPr>
          <a:xfrm>
            <a:off x="0" y="2309760"/>
            <a:ext cx="5508720" cy="2924280"/>
          </a:xfrm>
          <a:prstGeom prst="rect">
            <a:avLst/>
          </a:prstGeom>
          <a:ln w="9360">
            <a:solidFill>
              <a:srgbClr val="ff3300"/>
            </a:solidFill>
            <a:miter/>
          </a:ln>
        </p:spPr>
      </p:pic>
      <p:sp>
        <p:nvSpPr>
          <p:cNvPr id="325" name=""/>
          <p:cNvSpPr/>
          <p:nvPr/>
        </p:nvSpPr>
        <p:spPr>
          <a:xfrm>
            <a:off x="0" y="4940280"/>
            <a:ext cx="5508720" cy="360360"/>
          </a:xfrm>
          <a:prstGeom prst="rect">
            <a:avLst/>
          </a:prstGeom>
          <a:solidFill>
            <a:srgbClr val="ffcc66"/>
          </a:solidFill>
          <a:ln w="0">
            <a:noFill/>
          </a:ln>
        </p:spPr>
        <p:style>
          <a:lnRef idx="0"/>
          <a:fillRef idx="0"/>
          <a:effectRef idx="0"/>
          <a:fontRef idx="minor"/>
        </p:style>
      </p:sp>
      <p:sp>
        <p:nvSpPr>
          <p:cNvPr id="326" name=""/>
          <p:cNvSpPr/>
          <p:nvPr/>
        </p:nvSpPr>
        <p:spPr>
          <a:xfrm>
            <a:off x="324000" y="5464080"/>
            <a:ext cx="8496000" cy="703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Le piramidi erano le tombe dei faraoni ed hanno più di 5000 anni. </a:t>
            </a:r>
            <a:endParaRPr b="0" lang="en-US" sz="2000" spc="-1" strike="noStrike">
              <a:solidFill>
                <a:srgbClr val="000000"/>
              </a:solidFill>
              <a:latin typeface="Times New Roman"/>
            </a:endParaRPr>
          </a:p>
        </p:txBody>
      </p:sp>
      <p:pic>
        <p:nvPicPr>
          <p:cNvPr id="327" name="" descr=""/>
          <p:cNvPicPr/>
          <p:nvPr/>
        </p:nvPicPr>
        <p:blipFill>
          <a:blip r:embed="rId2"/>
          <a:stretch/>
        </p:blipFill>
        <p:spPr>
          <a:xfrm>
            <a:off x="5508720" y="0"/>
            <a:ext cx="3635280" cy="2413080"/>
          </a:xfrm>
          <a:prstGeom prst="rect">
            <a:avLst/>
          </a:prstGeom>
          <a:ln w="9360">
            <a:solidFill>
              <a:srgbClr val="ff3300"/>
            </a:solidFill>
            <a:miter/>
          </a:ln>
        </p:spPr>
      </p:pic>
      <p:sp>
        <p:nvSpPr>
          <p:cNvPr id="328" name=""/>
          <p:cNvSpPr txBox="1"/>
          <p:nvPr/>
        </p:nvSpPr>
        <p:spPr>
          <a:xfrm>
            <a:off x="1908000" y="404640"/>
            <a:ext cx="1638360" cy="5716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blipFill rotWithShape="0">
                  <a:blip r:embed="rId3"/>
                  <a:srcRect/>
                  <a:stretch/>
                </a:blipFill>
                <a:effectLst>
                  <a:outerShdw dist="17819" dir="2700000" blurRad="0">
                    <a:srgbClr val="c0c0c0">
                      <a:alpha val="80000"/>
                    </a:srgbClr>
                  </a:outerShdw>
                </a:effectLst>
                <a:latin typeface="Impact"/>
              </a:rPr>
              <a:t>la Sfinge</a:t>
            </a:r>
            <a:endParaRPr b="0" lang="en-US" sz="2400" spc="1" strike="noStrike">
              <a:ln w="9360">
                <a:solidFill>
                  <a:srgbClr val="993300"/>
                </a:solidFill>
                <a:miter/>
              </a:ln>
              <a:blipFill rotWithShape="0">
                <a:blip r:embed="rId4"/>
                <a:srcRect/>
                <a:stretch/>
              </a:blipFill>
              <a:effectLst>
                <a:outerShdw dist="17819" dir="2700000" blurRad="0">
                  <a:srgbClr val="c0c0c0">
                    <a:alpha val="80000"/>
                  </a:srgbClr>
                </a:outerShdw>
              </a:effectLst>
              <a:latin typeface="Impact"/>
              <a:ea typeface="Impact"/>
            </a:endParaRPr>
          </a:p>
        </p:txBody>
      </p:sp>
      <p:sp>
        <p:nvSpPr>
          <p:cNvPr id="329" name=""/>
          <p:cNvSpPr txBox="1"/>
          <p:nvPr/>
        </p:nvSpPr>
        <p:spPr>
          <a:xfrm>
            <a:off x="3851280" y="4724280"/>
            <a:ext cx="2376360" cy="5716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blipFill rotWithShape="0">
                  <a:blip r:embed="rId5"/>
                  <a:srcRect/>
                  <a:stretch/>
                </a:blipFill>
                <a:effectLst>
                  <a:outerShdw dist="17819" dir="2700000" blurRad="0">
                    <a:srgbClr val="c0c0c0">
                      <a:alpha val="80000"/>
                    </a:srgbClr>
                  </a:outerShdw>
                </a:effectLst>
                <a:latin typeface="Impact"/>
              </a:rPr>
              <a:t>le piramidi</a:t>
            </a:r>
            <a:endParaRPr b="0" lang="en-US" sz="2400" spc="1" strike="noStrike">
              <a:ln w="9360">
                <a:solidFill>
                  <a:srgbClr val="993300"/>
                </a:solidFill>
                <a:miter/>
              </a:ln>
              <a:blipFill rotWithShape="0">
                <a:blip r:embed="rId6"/>
                <a:srcRect/>
                <a:stretch/>
              </a:blipFill>
              <a:effectLst>
                <a:outerShdw dist="17819" dir="2700000" blurRad="0">
                  <a:srgbClr val="c0c0c0">
                    <a:alpha val="80000"/>
                  </a:srgbClr>
                </a:outerShdw>
              </a:effectLst>
              <a:latin typeface="Impact"/>
              <a:ea typeface="Impact"/>
            </a:endParaRPr>
          </a:p>
        </p:txBody>
      </p:sp>
      <p:sp>
        <p:nvSpPr>
          <p:cNvPr id="330"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31" name="" descr=""/>
          <p:cNvPicPr/>
          <p:nvPr/>
        </p:nvPicPr>
        <p:blipFill>
          <a:blip r:embed="rId7"/>
          <a:stretch/>
        </p:blipFill>
        <p:spPr>
          <a:xfrm>
            <a:off x="7388280" y="5979960"/>
            <a:ext cx="468360" cy="762120"/>
          </a:xfrm>
          <a:prstGeom prst="rect">
            <a:avLst/>
          </a:prstGeom>
          <a:ln w="9360">
            <a:solidFill>
              <a:srgbClr val="ff3300"/>
            </a:solidFill>
            <a:miter/>
          </a:ln>
        </p:spPr>
      </p:pic>
      <p:sp>
        <p:nvSpPr>
          <p:cNvPr id="332"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8"/>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9"/>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333" name="" descr=""/>
          <p:cNvPicPr/>
          <p:nvPr/>
        </p:nvPicPr>
        <p:blipFill>
          <a:blip r:embed="rId1"/>
          <a:stretch/>
        </p:blipFill>
        <p:spPr>
          <a:xfrm>
            <a:off x="9360" y="0"/>
            <a:ext cx="2762280" cy="2066760"/>
          </a:xfrm>
          <a:prstGeom prst="rect">
            <a:avLst/>
          </a:prstGeom>
          <a:ln w="38160">
            <a:solidFill>
              <a:srgbClr val="993300"/>
            </a:solidFill>
            <a:miter/>
          </a:ln>
        </p:spPr>
      </p:pic>
      <p:sp>
        <p:nvSpPr>
          <p:cNvPr id="334" name=""/>
          <p:cNvSpPr/>
          <p:nvPr/>
        </p:nvSpPr>
        <p:spPr>
          <a:xfrm>
            <a:off x="179280" y="2275560"/>
            <a:ext cx="8785440" cy="7038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 geroglifici sono i segni pittorici che compongono                                           il sistema di scrittura utilizzato dagli antichi Egizi.</a:t>
            </a:r>
            <a:endParaRPr b="0" lang="en-US" sz="2000" spc="-1" strike="noStrike">
              <a:solidFill>
                <a:srgbClr val="000000"/>
              </a:solidFill>
              <a:latin typeface="Times New Roman"/>
            </a:endParaRPr>
          </a:p>
        </p:txBody>
      </p:sp>
      <p:pic>
        <p:nvPicPr>
          <p:cNvPr id="335" name="" descr=""/>
          <p:cNvPicPr/>
          <p:nvPr/>
        </p:nvPicPr>
        <p:blipFill>
          <a:blip r:embed="rId2"/>
          <a:stretch/>
        </p:blipFill>
        <p:spPr>
          <a:xfrm>
            <a:off x="1692360" y="3284640"/>
            <a:ext cx="3097080" cy="2359080"/>
          </a:xfrm>
          <a:prstGeom prst="rect">
            <a:avLst/>
          </a:prstGeom>
          <a:ln w="0">
            <a:noFill/>
          </a:ln>
        </p:spPr>
      </p:pic>
      <p:sp>
        <p:nvSpPr>
          <p:cNvPr id="336" name=""/>
          <p:cNvSpPr/>
          <p:nvPr/>
        </p:nvSpPr>
        <p:spPr>
          <a:xfrm>
            <a:off x="1619280" y="3141720"/>
            <a:ext cx="216000" cy="2735280"/>
          </a:xfrm>
          <a:prstGeom prst="rect">
            <a:avLst/>
          </a:prstGeom>
          <a:solidFill>
            <a:srgbClr val="ffcc66"/>
          </a:solidFill>
          <a:ln w="0">
            <a:noFill/>
          </a:ln>
        </p:spPr>
        <p:style>
          <a:lnRef idx="0"/>
          <a:fillRef idx="0"/>
          <a:effectRef idx="0"/>
          <a:fontRef idx="minor"/>
        </p:style>
      </p:sp>
      <p:sp>
        <p:nvSpPr>
          <p:cNvPr id="337" name=""/>
          <p:cNvSpPr/>
          <p:nvPr/>
        </p:nvSpPr>
        <p:spPr>
          <a:xfrm>
            <a:off x="1619280" y="5516640"/>
            <a:ext cx="3313080" cy="288720"/>
          </a:xfrm>
          <a:prstGeom prst="rect">
            <a:avLst/>
          </a:prstGeom>
          <a:solidFill>
            <a:srgbClr val="ffcc66"/>
          </a:solidFill>
          <a:ln w="0">
            <a:noFill/>
          </a:ln>
        </p:spPr>
        <p:style>
          <a:lnRef idx="0"/>
          <a:fillRef idx="0"/>
          <a:effectRef idx="0"/>
          <a:fontRef idx="minor"/>
        </p:style>
      </p:sp>
      <p:sp>
        <p:nvSpPr>
          <p:cNvPr id="338" name=""/>
          <p:cNvSpPr/>
          <p:nvPr/>
        </p:nvSpPr>
        <p:spPr>
          <a:xfrm>
            <a:off x="1835280" y="3284640"/>
            <a:ext cx="2952720" cy="2232000"/>
          </a:xfrm>
          <a:prstGeom prst="rect">
            <a:avLst/>
          </a:prstGeom>
          <a:noFill/>
          <a:ln w="38160">
            <a:solidFill>
              <a:srgbClr val="993300"/>
            </a:solidFill>
            <a:miter/>
          </a:ln>
        </p:spPr>
        <p:style>
          <a:lnRef idx="0"/>
          <a:fillRef idx="0"/>
          <a:effectRef idx="0"/>
          <a:fontRef idx="minor"/>
        </p:style>
      </p:sp>
      <p:pic>
        <p:nvPicPr>
          <p:cNvPr id="339" name="" descr=""/>
          <p:cNvPicPr/>
          <p:nvPr/>
        </p:nvPicPr>
        <p:blipFill>
          <a:blip r:embed="rId3"/>
          <a:stretch/>
        </p:blipFill>
        <p:spPr>
          <a:xfrm>
            <a:off x="6399360" y="2205000"/>
            <a:ext cx="2709720" cy="3645000"/>
          </a:xfrm>
          <a:prstGeom prst="rect">
            <a:avLst/>
          </a:prstGeom>
          <a:ln w="38160">
            <a:solidFill>
              <a:srgbClr val="993300"/>
            </a:solidFill>
            <a:miter/>
          </a:ln>
        </p:spPr>
      </p:pic>
      <p:grpSp>
        <p:nvGrpSpPr>
          <p:cNvPr id="340" name=""/>
          <p:cNvGrpSpPr/>
          <p:nvPr/>
        </p:nvGrpSpPr>
        <p:grpSpPr>
          <a:xfrm>
            <a:off x="4716360" y="1197000"/>
            <a:ext cx="3024360" cy="841320"/>
            <a:chOff x="4716360" y="1197000"/>
            <a:chExt cx="3024360" cy="841320"/>
          </a:xfrm>
        </p:grpSpPr>
        <p:pic>
          <p:nvPicPr>
            <p:cNvPr id="341" name="" descr=""/>
            <p:cNvPicPr/>
            <p:nvPr/>
          </p:nvPicPr>
          <p:blipFill>
            <a:blip r:embed="rId4"/>
            <a:stretch/>
          </p:blipFill>
          <p:spPr>
            <a:xfrm>
              <a:off x="4716360" y="1197000"/>
              <a:ext cx="3024360" cy="841320"/>
            </a:xfrm>
            <a:prstGeom prst="rect">
              <a:avLst/>
            </a:prstGeom>
            <a:ln w="0">
              <a:noFill/>
            </a:ln>
          </p:spPr>
        </p:pic>
        <p:sp>
          <p:nvSpPr>
            <p:cNvPr id="342" name=""/>
            <p:cNvSpPr/>
            <p:nvPr/>
          </p:nvSpPr>
          <p:spPr>
            <a:xfrm>
              <a:off x="4716360" y="1197000"/>
              <a:ext cx="3024360" cy="814320"/>
            </a:xfrm>
            <a:prstGeom prst="rect">
              <a:avLst/>
            </a:prstGeom>
            <a:noFill/>
            <a:ln w="38160">
              <a:solidFill>
                <a:srgbClr val="993300"/>
              </a:solidFill>
              <a:miter/>
            </a:ln>
          </p:spPr>
          <p:style>
            <a:lnRef idx="0"/>
            <a:fillRef idx="0"/>
            <a:effectRef idx="0"/>
            <a:fontRef idx="minor"/>
          </p:style>
        </p:sp>
      </p:grpSp>
      <p:sp>
        <p:nvSpPr>
          <p:cNvPr id="343"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44" name="" descr=""/>
          <p:cNvPicPr/>
          <p:nvPr/>
        </p:nvPicPr>
        <p:blipFill>
          <a:blip r:embed="rId5"/>
          <a:stretch/>
        </p:blipFill>
        <p:spPr>
          <a:xfrm>
            <a:off x="7388280" y="5979960"/>
            <a:ext cx="468360" cy="762120"/>
          </a:xfrm>
          <a:prstGeom prst="rect">
            <a:avLst/>
          </a:prstGeom>
          <a:ln w="9360">
            <a:solidFill>
              <a:srgbClr val="ff3300"/>
            </a:solidFill>
            <a:miter/>
          </a:ln>
        </p:spPr>
      </p:pic>
      <p:sp>
        <p:nvSpPr>
          <p:cNvPr id="345"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7"/>
                <a:srcRect/>
                <a:stretch/>
              </a:blipFill>
              <a:effectLst>
                <a:outerShdw dist="17819" dir="2700000" blurRad="0">
                  <a:srgbClr val="c0c0c0"/>
                </a:outerShdw>
              </a:effectLst>
              <a:latin typeface="Impact"/>
              <a:ea typeface="Impact"/>
            </a:endParaRPr>
          </a:p>
        </p:txBody>
      </p:sp>
      <p:sp>
        <p:nvSpPr>
          <p:cNvPr id="346" name=""/>
          <p:cNvSpPr txBox="1"/>
          <p:nvPr/>
        </p:nvSpPr>
        <p:spPr>
          <a:xfrm>
            <a:off x="2987640" y="476280"/>
            <a:ext cx="4753080" cy="5713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blipFill rotWithShape="0">
                  <a:blip r:embed="rId8"/>
                  <a:srcRect/>
                  <a:stretch/>
                </a:blipFill>
                <a:effectLst>
                  <a:outerShdw dist="17819" dir="2700000" blurRad="0">
                    <a:srgbClr val="c0c0c0">
                      <a:alpha val="80000"/>
                    </a:srgbClr>
                  </a:outerShdw>
                </a:effectLst>
                <a:latin typeface="Impact"/>
              </a:rPr>
              <a:t>i geroglifici</a:t>
            </a:r>
            <a:endParaRPr b="0" lang="en-US" sz="2400" spc="1" strike="noStrike">
              <a:ln w="9360">
                <a:solidFill>
                  <a:srgbClr val="993300"/>
                </a:solidFill>
                <a:miter/>
              </a:ln>
              <a:blipFill rotWithShape="0">
                <a:blip r:embed="rId9"/>
                <a:srcRect/>
                <a:stretch/>
              </a:blipFill>
              <a:effectLst>
                <a:outerShdw dist="17819" dir="2700000" blurRad="0">
                  <a:srgbClr val="c0c0c0">
                    <a:alpha val="80000"/>
                  </a:srgbClr>
                </a:outerShdw>
              </a:effectLst>
              <a:latin typeface="Impact"/>
              <a:ea typeface="Impac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347" name=""/>
          <p:cNvSpPr txBox="1"/>
          <p:nvPr/>
        </p:nvSpPr>
        <p:spPr>
          <a:xfrm>
            <a:off x="539640" y="1700280"/>
            <a:ext cx="7772400" cy="4114800"/>
          </a:xfrm>
          <a:prstGeom prst="rect">
            <a:avLst/>
          </a:prstGeom>
          <a:noFill/>
          <a:ln w="0">
            <a:noFill/>
          </a:ln>
        </p:spPr>
        <p:txBody>
          <a:bodyPr lIns="90000" rIns="90000" tIns="46800" bIns="46800">
            <a:normAutofit fontScale="84000"/>
          </a:bodyPr>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800" spc="-1" strike="noStrike">
                <a:solidFill>
                  <a:srgbClr val="000000"/>
                </a:solidFill>
                <a:latin typeface="Times New Roman"/>
              </a:rPr>
              <a:t>	</a:t>
            </a:r>
            <a:r>
              <a:rPr b="0" i="1" lang="en-US" sz="2400" spc="-1" strike="noStrike">
                <a:solidFill>
                  <a:srgbClr val="000000"/>
                </a:solidFill>
                <a:latin typeface="Eras Demi ITC"/>
              </a:rPr>
              <a:t>In </a:t>
            </a:r>
            <a:r>
              <a:rPr b="0" i="1" lang="en-US" sz="2400" spc="-1" strike="noStrike">
                <a:solidFill>
                  <a:srgbClr val="cc3300"/>
                </a:solidFill>
                <a:latin typeface="Eras Demi ITC"/>
              </a:rPr>
              <a:t>Africa </a:t>
            </a:r>
            <a:r>
              <a:rPr b="0" i="1" lang="en-US" sz="2400" spc="-1" strike="noStrike">
                <a:solidFill>
                  <a:srgbClr val="000000"/>
                </a:solidFill>
                <a:latin typeface="Eras Demi ITC"/>
              </a:rPr>
              <a:t>ci sono vari tipi di musicala.</a:t>
            </a:r>
            <a:endParaRPr b="0" lang="en-US"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pc="-1" strike="noStrike">
                <a:solidFill>
                  <a:srgbClr val="000000"/>
                </a:solidFill>
                <a:latin typeface="Eras Demi ITC"/>
              </a:rPr>
              <a:t>	</a:t>
            </a:r>
            <a:r>
              <a:rPr b="0" i="1" lang="en-US" sz="2400" spc="-1" strike="noStrike">
                <a:solidFill>
                  <a:srgbClr val="000000"/>
                </a:solidFill>
                <a:latin typeface="Eras Demi ITC"/>
              </a:rPr>
              <a:t>La musica tradizionale è caratterizzata dall’utilizzo di particolari strumenti musicali, spesso prodotti con materiali naturali come zucche, corna, pelli, conchiglie anche se attualmente è in uso una vasta tipologia di materiali artificiali, perlopiù in alluminio o in metallo come lattine, stringhe, tappi di bottiglia, bidoni.</a:t>
            </a:r>
            <a:endParaRPr b="0" lang="en-US" sz="2400" spc="-1" strike="noStrike">
              <a:solidFill>
                <a:srgbClr val="000000"/>
              </a:solidFill>
              <a:latin typeface="Times New Roman"/>
            </a:endParaRPr>
          </a:p>
          <a:p>
            <a:pPr marL="342720" indent="-342720">
              <a:lnSpc>
                <a:spcPct val="90000"/>
              </a:lnSpc>
              <a:spcBef>
                <a:spcPts val="59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pc="-1" strike="noStrike">
                <a:solidFill>
                  <a:srgbClr val="000000"/>
                </a:solidFill>
                <a:latin typeface="Eras Demi ITC"/>
              </a:rPr>
              <a:t>	</a:t>
            </a:r>
            <a:r>
              <a:rPr b="0" i="1" lang="en-US" sz="2400" spc="-1" strike="noStrike">
                <a:solidFill>
                  <a:srgbClr val="000000"/>
                </a:solidFill>
                <a:latin typeface="Eras Demi ITC"/>
              </a:rPr>
              <a:t>Oltre agli strumenti in senso proprio, troviamo una serie di oggetti che vengono suonati e chiamati “strumenti ritmici”: sonagli, pendagli, fischietti, bracciali, conchiglie etc.</a:t>
            </a:r>
            <a:endParaRPr b="0" lang="en-US" sz="2400" spc="-1" strike="noStrike">
              <a:solidFill>
                <a:srgbClr val="000000"/>
              </a:solidFill>
              <a:latin typeface="Times New Roman"/>
            </a:endParaRPr>
          </a:p>
        </p:txBody>
      </p:sp>
      <p:sp>
        <p:nvSpPr>
          <p:cNvPr id="348" name=""/>
          <p:cNvSpPr txBox="1"/>
          <p:nvPr/>
        </p:nvSpPr>
        <p:spPr>
          <a:xfrm>
            <a:off x="1906560" y="549360"/>
            <a:ext cx="5689800" cy="1079280"/>
          </a:xfrm>
          <a:prstGeom prst="rect">
            <a:avLst/>
          </a:prstGeom>
        </p:spPr>
        <p:txBody>
          <a:bodyPr wrap="none" lIns="90000" rIns="90000" tIns="46800" bIns="46800" anchorCtr="1">
            <a:prstTxWarp prst="textTriangle">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gradFill rotWithShape="0">
                  <a:gsLst>
                    <a:gs pos="0">
                      <a:srgbClr val="ffffcc"/>
                    </a:gs>
                    <a:gs pos="100000">
                      <a:srgbClr val="ff9999"/>
                    </a:gs>
                  </a:gsLst>
                  <a:lin ang="5400000"/>
                </a:gradFill>
                <a:latin typeface="Times New Roman"/>
              </a:rPr>
              <a:t>LA MUSICA</a:t>
            </a:r>
            <a:endParaRPr b="0" lang="en-US" sz="2400" spc="1" strike="noStrike">
              <a:ln w="9360">
                <a:solidFill>
                  <a:srgbClr val="000000"/>
                </a:solidFill>
                <a:miter/>
              </a:ln>
              <a:gradFill rotWithShape="0">
                <a:gsLst>
                  <a:gs pos="0">
                    <a:srgbClr val="ffffcc"/>
                  </a:gs>
                  <a:gs pos="100000">
                    <a:srgbClr val="ff9999"/>
                  </a:gs>
                </a:gsLst>
                <a:lin ang="5400000"/>
              </a:gradFill>
              <a:latin typeface="Times New Roman"/>
              <a:ea typeface="Times New Roman"/>
            </a:endParaRPr>
          </a:p>
        </p:txBody>
      </p:sp>
      <p:pic>
        <p:nvPicPr>
          <p:cNvPr id="349" name="" descr=""/>
          <p:cNvPicPr/>
          <p:nvPr/>
        </p:nvPicPr>
        <p:blipFill>
          <a:blip r:embed="rId1"/>
          <a:stretch/>
        </p:blipFill>
        <p:spPr>
          <a:xfrm>
            <a:off x="0" y="0"/>
            <a:ext cx="1619280" cy="1619280"/>
          </a:xfrm>
          <a:prstGeom prst="rect">
            <a:avLst/>
          </a:prstGeom>
          <a:ln w="0">
            <a:noFill/>
          </a:ln>
        </p:spPr>
      </p:pic>
      <p:pic>
        <p:nvPicPr>
          <p:cNvPr id="350" name="" descr=""/>
          <p:cNvPicPr/>
          <p:nvPr/>
        </p:nvPicPr>
        <p:blipFill>
          <a:blip r:embed="rId2"/>
          <a:stretch/>
        </p:blipFill>
        <p:spPr>
          <a:xfrm>
            <a:off x="7527960" y="5084640"/>
            <a:ext cx="1616040" cy="1773360"/>
          </a:xfrm>
          <a:prstGeom prst="rect">
            <a:avLst/>
          </a:prstGeom>
          <a:ln w="9360">
            <a:solidFill>
              <a:srgbClr val="cc3300"/>
            </a:solidFill>
            <a:miter/>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351" name=""/>
          <p:cNvSpPr txBox="1"/>
          <p:nvPr/>
        </p:nvSpPr>
        <p:spPr>
          <a:xfrm>
            <a:off x="539280" y="1268280"/>
            <a:ext cx="8280360" cy="1511280"/>
          </a:xfrm>
          <a:prstGeom prst="rect">
            <a:avLst/>
          </a:prstGeom>
          <a:noFill/>
          <a:ln w="0">
            <a:noFill/>
          </a:ln>
        </p:spPr>
        <p:txBody>
          <a:bodyPr lIns="90000" rIns="90000" tIns="46800" bIns="46800">
            <a:normAutofit fontScale="26000"/>
          </a:bodyPr>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Eras Demi ITC"/>
              </a:rPr>
              <a:t>	</a:t>
            </a:r>
            <a:r>
              <a:rPr b="0" lang="en-US" sz="2000" spc="-1" strike="noStrike">
                <a:solidFill>
                  <a:srgbClr val="000000"/>
                </a:solidFill>
                <a:latin typeface="Eras Demi ITC"/>
              </a:rPr>
              <a:t>Le Maroc est</a:t>
            </a:r>
            <a:r>
              <a:rPr b="0" lang="en-US" sz="2000" spc="-1" strike="noStrike">
                <a:solidFill>
                  <a:srgbClr val="000000"/>
                </a:solidFill>
                <a:latin typeface="Eras Demi ITC"/>
              </a:rPr>
              <a:t>	</a:t>
            </a:r>
            <a:r>
              <a:rPr b="0" lang="en-US" sz="2000" spc="-1" strike="noStrike">
                <a:solidFill>
                  <a:srgbClr val="000000"/>
                </a:solidFill>
                <a:latin typeface="Eras Demi ITC"/>
              </a:rPr>
              <a:t>un pays au nord-ouest de l’Afrique appartenant au Maghreb. Il est bordé par l’océan Atlantique à l’Ouest, par le détroit de Gibraltar et la mer Médeterranée au Nord, par l’Algérie à l’Est et par la Mauritanie au Sud, au-delà du Sahara Occidental.</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Le Maroc a pour capitale Rabat.</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Le roi du Maroc s’appelle </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Mohammed VI.</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Dans le Maroc on parle l’Arabe</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et le Francais</a:t>
            </a:r>
            <a:endParaRPr b="0" lang="en-US" sz="2000" spc="-1" strike="noStrike">
              <a:solidFill>
                <a:srgbClr val="000000"/>
              </a:solidFill>
              <a:latin typeface="Times New Roman"/>
            </a:endParaRPr>
          </a:p>
        </p:txBody>
      </p:sp>
      <p:grpSp>
        <p:nvGrpSpPr>
          <p:cNvPr id="352" name=""/>
          <p:cNvGrpSpPr/>
          <p:nvPr/>
        </p:nvGrpSpPr>
        <p:grpSpPr>
          <a:xfrm>
            <a:off x="6130800" y="237960"/>
            <a:ext cx="3047760" cy="492120"/>
            <a:chOff x="6130800" y="237960"/>
            <a:chExt cx="3047760" cy="492120"/>
          </a:xfrm>
        </p:grpSpPr>
        <p:sp>
          <p:nvSpPr>
            <p:cNvPr id="353" name=""/>
            <p:cNvSpPr/>
            <p:nvPr/>
          </p:nvSpPr>
          <p:spPr>
            <a:xfrm>
              <a:off x="6130800" y="272880"/>
              <a:ext cx="30477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354" name=""/>
            <p:cNvSpPr/>
            <p:nvPr/>
          </p:nvSpPr>
          <p:spPr>
            <a:xfrm>
              <a:off x="6199200" y="237960"/>
              <a:ext cx="13755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Le Maroc</a:t>
              </a:r>
              <a:endParaRPr b="0" lang="en-US" sz="2400" spc="-1" strike="noStrike">
                <a:solidFill>
                  <a:srgbClr val="000000"/>
                </a:solidFill>
                <a:latin typeface="Times New Roman"/>
              </a:endParaRPr>
            </a:p>
          </p:txBody>
        </p:sp>
      </p:grpSp>
      <p:pic>
        <p:nvPicPr>
          <p:cNvPr id="355" name="" descr="Immagine:Morocco coa.gif"/>
          <p:cNvPicPr/>
          <p:nvPr/>
        </p:nvPicPr>
        <p:blipFill>
          <a:blip r:embed="rId1"/>
          <a:stretch/>
        </p:blipFill>
        <p:spPr>
          <a:xfrm>
            <a:off x="5216400" y="44280"/>
            <a:ext cx="785880" cy="836640"/>
          </a:xfrm>
          <a:prstGeom prst="rect">
            <a:avLst/>
          </a:prstGeom>
          <a:ln w="0">
            <a:noFill/>
          </a:ln>
        </p:spPr>
      </p:pic>
      <p:sp>
        <p:nvSpPr>
          <p:cNvPr id="356" name=""/>
          <p:cNvSpPr/>
          <p:nvPr/>
        </p:nvSpPr>
        <p:spPr>
          <a:xfrm flipV="1">
            <a:off x="1258920" y="477720"/>
            <a:ext cx="3957480" cy="6480"/>
          </a:xfrm>
          <a:prstGeom prst="line">
            <a:avLst/>
          </a:prstGeom>
          <a:ln w="28440">
            <a:solidFill>
              <a:srgbClr val="996633"/>
            </a:solidFill>
            <a:prstDash val="dash"/>
            <a:miter/>
          </a:ln>
        </p:spPr>
        <p:style>
          <a:lnRef idx="0"/>
          <a:fillRef idx="0"/>
          <a:effectRef idx="0"/>
          <a:fontRef idx="minor"/>
        </p:style>
      </p:sp>
      <p:sp>
        <p:nvSpPr>
          <p:cNvPr id="357"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58" name="" descr=""/>
          <p:cNvPicPr/>
          <p:nvPr/>
        </p:nvPicPr>
        <p:blipFill>
          <a:blip r:embed="rId2"/>
          <a:stretch/>
        </p:blipFill>
        <p:spPr>
          <a:xfrm>
            <a:off x="7388280" y="5979960"/>
            <a:ext cx="468360" cy="762120"/>
          </a:xfrm>
          <a:prstGeom prst="rect">
            <a:avLst/>
          </a:prstGeom>
          <a:ln w="9360">
            <a:solidFill>
              <a:srgbClr val="ff3300"/>
            </a:solidFill>
            <a:miter/>
          </a:ln>
        </p:spPr>
      </p:pic>
      <p:sp>
        <p:nvSpPr>
          <p:cNvPr id="359"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grpSp>
        <p:nvGrpSpPr>
          <p:cNvPr id="360" name=""/>
          <p:cNvGrpSpPr/>
          <p:nvPr/>
        </p:nvGrpSpPr>
        <p:grpSpPr>
          <a:xfrm>
            <a:off x="395280" y="28440"/>
            <a:ext cx="1512720" cy="736560"/>
            <a:chOff x="395280" y="28440"/>
            <a:chExt cx="1512720" cy="736560"/>
          </a:xfrm>
        </p:grpSpPr>
        <p:pic>
          <p:nvPicPr>
            <p:cNvPr id="361" name="" descr=""/>
            <p:cNvPicPr/>
            <p:nvPr/>
          </p:nvPicPr>
          <p:blipFill>
            <a:blip r:embed="rId5"/>
            <a:stretch/>
          </p:blipFill>
          <p:spPr>
            <a:xfrm>
              <a:off x="395280" y="262080"/>
              <a:ext cx="647640" cy="430200"/>
            </a:xfrm>
            <a:prstGeom prst="rect">
              <a:avLst/>
            </a:prstGeom>
            <a:ln w="0">
              <a:noFill/>
            </a:ln>
          </p:spPr>
        </p:pic>
        <p:sp>
          <p:nvSpPr>
            <p:cNvPr id="362"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pic>
        <p:nvPicPr>
          <p:cNvPr id="363" name="" descr=""/>
          <p:cNvPicPr/>
          <p:nvPr/>
        </p:nvPicPr>
        <p:blipFill>
          <a:blip r:embed="rId6"/>
          <a:stretch/>
        </p:blipFill>
        <p:spPr>
          <a:xfrm>
            <a:off x="4284720" y="2349360"/>
            <a:ext cx="4319640" cy="3830760"/>
          </a:xfrm>
          <a:prstGeom prst="rect">
            <a:avLst/>
          </a:prstGeom>
          <a:ln w="0">
            <a:noFill/>
          </a:ln>
        </p:spPr>
      </p:pic>
      <p:sp>
        <p:nvSpPr>
          <p:cNvPr id="364" name=""/>
          <p:cNvSpPr/>
          <p:nvPr/>
        </p:nvSpPr>
        <p:spPr>
          <a:xfrm flipH="1" flipV="1">
            <a:off x="5219280" y="2695320"/>
            <a:ext cx="1800" cy="2305080"/>
          </a:xfrm>
          <a:prstGeom prst="line">
            <a:avLst/>
          </a:prstGeom>
          <a:ln w="38160">
            <a:solidFill>
              <a:srgbClr val="3333cc"/>
            </a:solidFill>
            <a:miter/>
            <a:tailEnd len="med" type="triangle" w="med"/>
          </a:ln>
        </p:spPr>
        <p:style>
          <a:lnRef idx="0"/>
          <a:fillRef idx="0"/>
          <a:effectRef idx="0"/>
          <a:fontRef idx="minor"/>
        </p:style>
      </p:sp>
      <p:sp>
        <p:nvSpPr>
          <p:cNvPr id="365" name=""/>
          <p:cNvSpPr/>
          <p:nvPr/>
        </p:nvSpPr>
        <p:spPr>
          <a:xfrm>
            <a:off x="4356000" y="4998960"/>
            <a:ext cx="137160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ff3300"/>
          </a:solid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Eras Demi ITC"/>
              </a:rPr>
              <a:t>Le Maroc</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366" name=""/>
          <p:cNvGrpSpPr/>
          <p:nvPr/>
        </p:nvGrpSpPr>
        <p:grpSpPr>
          <a:xfrm>
            <a:off x="6130800" y="237960"/>
            <a:ext cx="3047760" cy="492120"/>
            <a:chOff x="6130800" y="237960"/>
            <a:chExt cx="3047760" cy="492120"/>
          </a:xfrm>
        </p:grpSpPr>
        <p:sp>
          <p:nvSpPr>
            <p:cNvPr id="367" name=""/>
            <p:cNvSpPr/>
            <p:nvPr/>
          </p:nvSpPr>
          <p:spPr>
            <a:xfrm>
              <a:off x="6130800" y="272880"/>
              <a:ext cx="30477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368" name=""/>
            <p:cNvSpPr/>
            <p:nvPr/>
          </p:nvSpPr>
          <p:spPr>
            <a:xfrm>
              <a:off x="6198840" y="237960"/>
              <a:ext cx="15447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Le drapeau</a:t>
              </a:r>
              <a:endParaRPr b="0" lang="en-US" sz="2400" spc="-1" strike="noStrike">
                <a:solidFill>
                  <a:srgbClr val="000000"/>
                </a:solidFill>
                <a:latin typeface="Times New Roman"/>
              </a:endParaRPr>
            </a:p>
          </p:txBody>
        </p:sp>
      </p:grpSp>
      <p:pic>
        <p:nvPicPr>
          <p:cNvPr id="369" name="" descr="Immagine:Morocco coa.gif"/>
          <p:cNvPicPr/>
          <p:nvPr/>
        </p:nvPicPr>
        <p:blipFill>
          <a:blip r:embed="rId1"/>
          <a:stretch/>
        </p:blipFill>
        <p:spPr>
          <a:xfrm>
            <a:off x="5216400" y="44280"/>
            <a:ext cx="785880" cy="836640"/>
          </a:xfrm>
          <a:prstGeom prst="rect">
            <a:avLst/>
          </a:prstGeom>
          <a:ln w="0">
            <a:noFill/>
          </a:ln>
        </p:spPr>
      </p:pic>
      <p:sp>
        <p:nvSpPr>
          <p:cNvPr id="370" name=""/>
          <p:cNvSpPr/>
          <p:nvPr/>
        </p:nvSpPr>
        <p:spPr>
          <a:xfrm flipV="1">
            <a:off x="1258920" y="477720"/>
            <a:ext cx="3957480" cy="6480"/>
          </a:xfrm>
          <a:prstGeom prst="line">
            <a:avLst/>
          </a:prstGeom>
          <a:ln w="28440">
            <a:solidFill>
              <a:srgbClr val="996633"/>
            </a:solidFill>
            <a:prstDash val="dash"/>
            <a:miter/>
          </a:ln>
        </p:spPr>
        <p:style>
          <a:lnRef idx="0"/>
          <a:fillRef idx="0"/>
          <a:effectRef idx="0"/>
          <a:fontRef idx="minor"/>
        </p:style>
      </p:sp>
      <p:sp>
        <p:nvSpPr>
          <p:cNvPr id="371"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72" name="" descr=""/>
          <p:cNvPicPr/>
          <p:nvPr/>
        </p:nvPicPr>
        <p:blipFill>
          <a:blip r:embed="rId2"/>
          <a:stretch/>
        </p:blipFill>
        <p:spPr>
          <a:xfrm>
            <a:off x="7388280" y="5979960"/>
            <a:ext cx="468360" cy="762120"/>
          </a:xfrm>
          <a:prstGeom prst="rect">
            <a:avLst/>
          </a:prstGeom>
          <a:ln w="9360">
            <a:solidFill>
              <a:srgbClr val="ff3300"/>
            </a:solidFill>
            <a:miter/>
          </a:ln>
        </p:spPr>
      </p:pic>
      <p:sp>
        <p:nvSpPr>
          <p:cNvPr id="373"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grpSp>
        <p:nvGrpSpPr>
          <p:cNvPr id="374" name=""/>
          <p:cNvGrpSpPr/>
          <p:nvPr/>
        </p:nvGrpSpPr>
        <p:grpSpPr>
          <a:xfrm>
            <a:off x="395280" y="28440"/>
            <a:ext cx="1512720" cy="736560"/>
            <a:chOff x="395280" y="28440"/>
            <a:chExt cx="1512720" cy="736560"/>
          </a:xfrm>
        </p:grpSpPr>
        <p:pic>
          <p:nvPicPr>
            <p:cNvPr id="375" name="" descr=""/>
            <p:cNvPicPr/>
            <p:nvPr/>
          </p:nvPicPr>
          <p:blipFill>
            <a:blip r:embed="rId5"/>
            <a:stretch/>
          </p:blipFill>
          <p:spPr>
            <a:xfrm>
              <a:off x="395280" y="262080"/>
              <a:ext cx="647640" cy="430200"/>
            </a:xfrm>
            <a:prstGeom prst="rect">
              <a:avLst/>
            </a:prstGeom>
            <a:ln w="0">
              <a:noFill/>
            </a:ln>
          </p:spPr>
        </p:pic>
        <p:sp>
          <p:nvSpPr>
            <p:cNvPr id="376"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pic>
        <p:nvPicPr>
          <p:cNvPr id="377" name="" descr="Image:Flag of Morocco.svg"/>
          <p:cNvPicPr/>
          <p:nvPr/>
        </p:nvPicPr>
        <p:blipFill>
          <a:blip r:embed="rId6"/>
          <a:stretch/>
        </p:blipFill>
        <p:spPr>
          <a:xfrm>
            <a:off x="5724360" y="1341360"/>
            <a:ext cx="2374920" cy="1584360"/>
          </a:xfrm>
          <a:prstGeom prst="rect">
            <a:avLst/>
          </a:prstGeom>
          <a:ln w="9360">
            <a:solidFill>
              <a:srgbClr val="000000"/>
            </a:solidFill>
            <a:miter/>
          </a:ln>
        </p:spPr>
      </p:pic>
      <p:sp>
        <p:nvSpPr>
          <p:cNvPr id="378" name=""/>
          <p:cNvSpPr/>
          <p:nvPr/>
        </p:nvSpPr>
        <p:spPr>
          <a:xfrm>
            <a:off x="307800" y="981000"/>
            <a:ext cx="7663680" cy="398880"/>
          </a:xfrm>
          <a:prstGeom prst="rect">
            <a:avLst/>
          </a:pr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Le drapeau du Maroc est rouge avec une étoile au centre. </a:t>
            </a:r>
            <a:endParaRPr b="0" lang="en-US" sz="2000" spc="-1" strike="noStrike">
              <a:solidFill>
                <a:srgbClr val="000000"/>
              </a:solidFill>
              <a:latin typeface="Times New Roman"/>
            </a:endParaRPr>
          </a:p>
        </p:txBody>
      </p:sp>
      <p:sp>
        <p:nvSpPr>
          <p:cNvPr id="379" name=""/>
          <p:cNvSpPr/>
          <p:nvPr/>
        </p:nvSpPr>
        <p:spPr>
          <a:xfrm>
            <a:off x="458280" y="3076560"/>
            <a:ext cx="6879960" cy="2289240"/>
          </a:xfrm>
          <a:prstGeom prst="rect">
            <a:avLst/>
          </a:prstGeom>
          <a:noFill/>
          <a:ln w="0">
            <a:noFill/>
          </a:ln>
        </p:spPr>
        <p:style>
          <a:lnRef idx="0"/>
          <a:fillRef idx="0"/>
          <a:effectRef idx="0"/>
          <a:fontRef idx="minor"/>
        </p:style>
        <p:txBody>
          <a:bodyPr wrap="none"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Les villes principalles du Maroc sont: </a:t>
            </a:r>
            <a:endParaRPr b="0" lang="en-US" sz="20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a:lnSpc>
                <a:spcPct val="100000"/>
              </a:lnSpc>
              <a:buClr>
                <a:srgbClr val="000000"/>
              </a:buClr>
              <a:buFont typeface="Eras Demi IT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Casablanca (</a:t>
            </a:r>
            <a:r>
              <a:rPr b="1" lang="ar" sz="2000" spc="-1" strike="noStrike">
                <a:solidFill>
                  <a:srgbClr val="000000"/>
                </a:solidFill>
                <a:latin typeface="Eras Demi ITC"/>
              </a:rPr>
              <a:t>الدار البيضاء</a:t>
            </a:r>
            <a:r>
              <a:rPr b="0" lang="it-IT" sz="2000" spc="-1" strike="noStrike">
                <a:solidFill>
                  <a:srgbClr val="000000"/>
                </a:solidFill>
                <a:latin typeface="Eras Demi ITC"/>
              </a:rPr>
              <a:t> </a:t>
            </a:r>
            <a:r>
              <a:rPr b="0" lang="it-IT" sz="2000" spc="-1" strike="noStrike">
                <a:solidFill>
                  <a:srgbClr val="000000"/>
                </a:solidFill>
                <a:latin typeface="Eras Demi ITC"/>
              </a:rPr>
              <a:t>en arabe)</a:t>
            </a:r>
            <a:endParaRPr b="0" lang="en-US" sz="2000" spc="-1" strike="noStrike">
              <a:solidFill>
                <a:srgbClr val="000000"/>
              </a:solidFill>
              <a:latin typeface="Times New Roman"/>
            </a:endParaRPr>
          </a:p>
          <a:p>
            <a:pPr>
              <a:lnSpc>
                <a:spcPct val="100000"/>
              </a:lnSpc>
              <a:buClr>
                <a:srgbClr val="000000"/>
              </a:buClr>
              <a:buFont typeface="Eras Demi IT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Rabat (</a:t>
            </a:r>
            <a:r>
              <a:rPr b="1" lang="ar" sz="2000" spc="-1" strike="noStrike">
                <a:solidFill>
                  <a:srgbClr val="000000"/>
                </a:solidFill>
                <a:latin typeface="Eras Demi ITC"/>
              </a:rPr>
              <a:t>الرباط</a:t>
            </a:r>
            <a:r>
              <a:rPr b="0" lang="it-IT" sz="2000" spc="-1" strike="noStrike">
                <a:solidFill>
                  <a:srgbClr val="000000"/>
                </a:solidFill>
                <a:latin typeface="Eras Demi ITC"/>
              </a:rPr>
              <a:t> </a:t>
            </a:r>
            <a:r>
              <a:rPr b="0" lang="it-IT" sz="2000" spc="-1" strike="noStrike">
                <a:solidFill>
                  <a:srgbClr val="000000"/>
                </a:solidFill>
                <a:latin typeface="Eras Demi ITC"/>
              </a:rPr>
              <a:t>en arabe)</a:t>
            </a:r>
            <a:endParaRPr b="0" lang="en-US" sz="2000" spc="-1" strike="noStrike">
              <a:solidFill>
                <a:srgbClr val="000000"/>
              </a:solidFill>
              <a:latin typeface="Times New Roman"/>
            </a:endParaRPr>
          </a:p>
          <a:p>
            <a:pPr>
              <a:lnSpc>
                <a:spcPct val="100000"/>
              </a:lnSpc>
              <a:buClr>
                <a:srgbClr val="000000"/>
              </a:buClr>
              <a:buFont typeface="Eras Demi IT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Fès ou Fez ( </a:t>
            </a:r>
            <a:r>
              <a:rPr b="1" lang="ar" sz="2000" spc="-1" strike="noStrike">
                <a:solidFill>
                  <a:srgbClr val="000000"/>
                </a:solidFill>
                <a:latin typeface="Eras Demi ITC"/>
              </a:rPr>
              <a:t>فـاس</a:t>
            </a:r>
            <a:r>
              <a:rPr b="0" lang="it-IT" sz="2000" spc="-1" strike="noStrike">
                <a:solidFill>
                  <a:srgbClr val="000000"/>
                </a:solidFill>
                <a:latin typeface="Eras Demi ITC"/>
              </a:rPr>
              <a:t> </a:t>
            </a:r>
            <a:r>
              <a:rPr b="0" lang="it-IT" sz="2000" spc="-1" strike="noStrike">
                <a:solidFill>
                  <a:srgbClr val="000000"/>
                </a:solidFill>
                <a:latin typeface="Eras Demi ITC"/>
              </a:rPr>
              <a:t>en arabe)</a:t>
            </a:r>
            <a:endParaRPr b="0" lang="en-US" sz="2000" spc="-1" strike="noStrike">
              <a:solidFill>
                <a:srgbClr val="000000"/>
              </a:solidFill>
              <a:latin typeface="Times New Roman"/>
            </a:endParaRPr>
          </a:p>
          <a:p>
            <a:pPr>
              <a:lnSpc>
                <a:spcPct val="100000"/>
              </a:lnSpc>
              <a:buClr>
                <a:srgbClr val="000000"/>
              </a:buClr>
              <a:buFont typeface="Eras Demi IT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Marrakech (</a:t>
            </a:r>
            <a:r>
              <a:rPr b="0" lang="ar" sz="2000" spc="-1" strike="noStrike">
                <a:solidFill>
                  <a:srgbClr val="000000"/>
                </a:solidFill>
                <a:latin typeface="Eras Demi ITC"/>
              </a:rPr>
              <a:t>مراكش</a:t>
            </a:r>
            <a:r>
              <a:rPr b="0" lang="it-IT" sz="2400" spc="-1" strike="noStrike">
                <a:solidFill>
                  <a:srgbClr val="000000"/>
                </a:solidFill>
                <a:latin typeface="Raavi"/>
              </a:rPr>
              <a:t> </a:t>
            </a:r>
            <a:r>
              <a:rPr b="0" lang="it-IT" sz="2000" spc="-1" strike="noStrike">
                <a:solidFill>
                  <a:srgbClr val="000000"/>
                </a:solidFill>
                <a:latin typeface="Eras Demi ITC"/>
              </a:rPr>
              <a:t>en arabe)</a:t>
            </a:r>
            <a:endParaRPr b="0" lang="en-US" sz="2000" spc="-1" strike="noStrike">
              <a:solidFill>
                <a:srgbClr val="000000"/>
              </a:solidFill>
              <a:latin typeface="Times New Roman"/>
            </a:endParaRPr>
          </a:p>
          <a:p>
            <a:pPr>
              <a:lnSpc>
                <a:spcPct val="100000"/>
              </a:lnSpc>
              <a:buClr>
                <a:srgbClr val="000000"/>
              </a:buClr>
              <a:buFont typeface="Eras Demi IT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Agadir (qui signifie « grenier  » fortifié en berbère)</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380" name=""/>
          <p:cNvSpPr txBox="1"/>
          <p:nvPr/>
        </p:nvSpPr>
        <p:spPr>
          <a:xfrm>
            <a:off x="755640" y="909360"/>
            <a:ext cx="7772400" cy="934920"/>
          </a:xfrm>
          <a:prstGeom prst="rect">
            <a:avLst/>
          </a:prstGeom>
          <a:noFill/>
          <a:ln w="0">
            <a:noFill/>
          </a:ln>
        </p:spPr>
        <p:txBody>
          <a:bodyPr lIns="90000" rIns="90000" tIns="46800" bIns="46800">
            <a:normAutofit fontScale="31000"/>
          </a:bodyPr>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Times New Roman"/>
              </a:rPr>
              <a:t>	</a:t>
            </a:r>
            <a:r>
              <a:rPr b="0" lang="en-US" sz="2000" spc="-1" strike="noStrike">
                <a:solidFill>
                  <a:srgbClr val="000000"/>
                </a:solidFill>
                <a:latin typeface="Eras Demi ITC"/>
              </a:rPr>
              <a:t>Le Maroc parle l'arabe comme langue maternelle.</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Le français est la deuxième langue du Maroc.</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Le roi du Maroc s’appelle Mohamad 6 (Mohamad Sadis).</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p:txBody>
      </p:sp>
      <p:pic>
        <p:nvPicPr>
          <p:cNvPr id="381" name="" descr=""/>
          <p:cNvPicPr/>
          <p:nvPr/>
        </p:nvPicPr>
        <p:blipFill>
          <a:blip r:embed="rId1"/>
          <a:stretch/>
        </p:blipFill>
        <p:spPr>
          <a:xfrm>
            <a:off x="2843280" y="2565360"/>
            <a:ext cx="4033800" cy="3665520"/>
          </a:xfrm>
          <a:prstGeom prst="rect">
            <a:avLst/>
          </a:prstGeom>
          <a:ln w="9360">
            <a:solidFill>
              <a:srgbClr val="ff3300"/>
            </a:solidFill>
            <a:miter/>
          </a:ln>
        </p:spPr>
      </p:pic>
      <p:grpSp>
        <p:nvGrpSpPr>
          <p:cNvPr id="382" name=""/>
          <p:cNvGrpSpPr/>
          <p:nvPr/>
        </p:nvGrpSpPr>
        <p:grpSpPr>
          <a:xfrm>
            <a:off x="6130800" y="237960"/>
            <a:ext cx="3047760" cy="492120"/>
            <a:chOff x="6130800" y="237960"/>
            <a:chExt cx="3047760" cy="492120"/>
          </a:xfrm>
        </p:grpSpPr>
        <p:sp>
          <p:nvSpPr>
            <p:cNvPr id="383" name=""/>
            <p:cNvSpPr/>
            <p:nvPr/>
          </p:nvSpPr>
          <p:spPr>
            <a:xfrm>
              <a:off x="6130800" y="272880"/>
              <a:ext cx="30477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384" name=""/>
            <p:cNvSpPr/>
            <p:nvPr/>
          </p:nvSpPr>
          <p:spPr>
            <a:xfrm>
              <a:off x="6197040" y="237960"/>
              <a:ext cx="264060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L’histoire du Maroc</a:t>
              </a:r>
              <a:endParaRPr b="0" lang="en-US" sz="2400" spc="-1" strike="noStrike">
                <a:solidFill>
                  <a:srgbClr val="000000"/>
                </a:solidFill>
                <a:latin typeface="Times New Roman"/>
              </a:endParaRPr>
            </a:p>
          </p:txBody>
        </p:sp>
      </p:grpSp>
      <p:pic>
        <p:nvPicPr>
          <p:cNvPr id="385" name="" descr="Immagine:Morocco coa.gif"/>
          <p:cNvPicPr/>
          <p:nvPr/>
        </p:nvPicPr>
        <p:blipFill>
          <a:blip r:embed="rId2"/>
          <a:stretch/>
        </p:blipFill>
        <p:spPr>
          <a:xfrm>
            <a:off x="5216400" y="44280"/>
            <a:ext cx="785880" cy="836640"/>
          </a:xfrm>
          <a:prstGeom prst="rect">
            <a:avLst/>
          </a:prstGeom>
          <a:ln w="0">
            <a:noFill/>
          </a:ln>
        </p:spPr>
      </p:pic>
      <p:sp>
        <p:nvSpPr>
          <p:cNvPr id="386" name=""/>
          <p:cNvSpPr/>
          <p:nvPr/>
        </p:nvSpPr>
        <p:spPr>
          <a:xfrm flipV="1">
            <a:off x="1258920" y="477720"/>
            <a:ext cx="3957480" cy="6480"/>
          </a:xfrm>
          <a:prstGeom prst="line">
            <a:avLst/>
          </a:prstGeom>
          <a:ln w="28440">
            <a:solidFill>
              <a:srgbClr val="996633"/>
            </a:solidFill>
            <a:prstDash val="dash"/>
            <a:miter/>
          </a:ln>
        </p:spPr>
        <p:style>
          <a:lnRef idx="0"/>
          <a:fillRef idx="0"/>
          <a:effectRef idx="0"/>
          <a:fontRef idx="minor"/>
        </p:style>
      </p:sp>
      <p:sp>
        <p:nvSpPr>
          <p:cNvPr id="387"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388" name="" descr=""/>
          <p:cNvPicPr/>
          <p:nvPr/>
        </p:nvPicPr>
        <p:blipFill>
          <a:blip r:embed="rId3"/>
          <a:stretch/>
        </p:blipFill>
        <p:spPr>
          <a:xfrm>
            <a:off x="7388280" y="5979960"/>
            <a:ext cx="468360" cy="762120"/>
          </a:xfrm>
          <a:prstGeom prst="rect">
            <a:avLst/>
          </a:prstGeom>
          <a:ln w="9360">
            <a:solidFill>
              <a:srgbClr val="ff3300"/>
            </a:solidFill>
            <a:miter/>
          </a:ln>
        </p:spPr>
      </p:pic>
      <p:sp>
        <p:nvSpPr>
          <p:cNvPr id="389"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grpSp>
        <p:nvGrpSpPr>
          <p:cNvPr id="390" name=""/>
          <p:cNvGrpSpPr/>
          <p:nvPr/>
        </p:nvGrpSpPr>
        <p:grpSpPr>
          <a:xfrm>
            <a:off x="395280" y="28440"/>
            <a:ext cx="1512720" cy="736560"/>
            <a:chOff x="395280" y="28440"/>
            <a:chExt cx="1512720" cy="736560"/>
          </a:xfrm>
        </p:grpSpPr>
        <p:pic>
          <p:nvPicPr>
            <p:cNvPr id="391" name="" descr=""/>
            <p:cNvPicPr/>
            <p:nvPr/>
          </p:nvPicPr>
          <p:blipFill>
            <a:blip r:embed="rId6"/>
            <a:stretch/>
          </p:blipFill>
          <p:spPr>
            <a:xfrm>
              <a:off x="395280" y="262080"/>
              <a:ext cx="647640" cy="430200"/>
            </a:xfrm>
            <a:prstGeom prst="rect">
              <a:avLst/>
            </a:prstGeom>
            <a:ln w="0">
              <a:noFill/>
            </a:ln>
          </p:spPr>
        </p:pic>
        <p:sp>
          <p:nvSpPr>
            <p:cNvPr id="392"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393" name=""/>
          <p:cNvGrpSpPr/>
          <p:nvPr/>
        </p:nvGrpSpPr>
        <p:grpSpPr>
          <a:xfrm>
            <a:off x="6059520" y="303120"/>
            <a:ext cx="3047760" cy="492120"/>
            <a:chOff x="6059520" y="303120"/>
            <a:chExt cx="3047760" cy="492120"/>
          </a:xfrm>
        </p:grpSpPr>
        <p:sp>
          <p:nvSpPr>
            <p:cNvPr id="394" name=""/>
            <p:cNvSpPr/>
            <p:nvPr/>
          </p:nvSpPr>
          <p:spPr>
            <a:xfrm>
              <a:off x="6059520" y="338040"/>
              <a:ext cx="30477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395" name=""/>
            <p:cNvSpPr/>
            <p:nvPr/>
          </p:nvSpPr>
          <p:spPr>
            <a:xfrm>
              <a:off x="6125760" y="303120"/>
              <a:ext cx="289332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La Cuisine Marocaine</a:t>
              </a:r>
              <a:endParaRPr b="0" lang="en-US" sz="2400" spc="-1" strike="noStrike">
                <a:solidFill>
                  <a:srgbClr val="000000"/>
                </a:solidFill>
                <a:latin typeface="Times New Roman"/>
              </a:endParaRPr>
            </a:p>
          </p:txBody>
        </p:sp>
      </p:grpSp>
      <p:pic>
        <p:nvPicPr>
          <p:cNvPr id="396" name="" descr="Immagine:Morocco coa.gif"/>
          <p:cNvPicPr/>
          <p:nvPr/>
        </p:nvPicPr>
        <p:blipFill>
          <a:blip r:embed="rId1"/>
          <a:stretch/>
        </p:blipFill>
        <p:spPr>
          <a:xfrm>
            <a:off x="5145120" y="109440"/>
            <a:ext cx="785880" cy="836640"/>
          </a:xfrm>
          <a:prstGeom prst="rect">
            <a:avLst/>
          </a:prstGeom>
          <a:ln w="0">
            <a:noFill/>
          </a:ln>
        </p:spPr>
      </p:pic>
      <p:sp>
        <p:nvSpPr>
          <p:cNvPr id="397" name=""/>
          <p:cNvSpPr/>
          <p:nvPr/>
        </p:nvSpPr>
        <p:spPr>
          <a:xfrm>
            <a:off x="-36360" y="542880"/>
            <a:ext cx="5181480" cy="0"/>
          </a:xfrm>
          <a:prstGeom prst="line">
            <a:avLst/>
          </a:prstGeom>
          <a:ln w="28440">
            <a:solidFill>
              <a:srgbClr val="996633"/>
            </a:solidFill>
            <a:prstDash val="dash"/>
            <a:miter/>
          </a:ln>
        </p:spPr>
        <p:style>
          <a:lnRef idx="0"/>
          <a:fillRef idx="0"/>
          <a:effectRef idx="0"/>
          <a:fontRef idx="minor"/>
        </p:style>
      </p:sp>
      <p:sp>
        <p:nvSpPr>
          <p:cNvPr id="398" name=""/>
          <p:cNvSpPr/>
          <p:nvPr/>
        </p:nvSpPr>
        <p:spPr>
          <a:xfrm>
            <a:off x="304920" y="1055520"/>
            <a:ext cx="8458200" cy="4077000"/>
          </a:xfrm>
          <a:prstGeom prst="rect">
            <a:avLst/>
          </a:prstGeom>
          <a:noFill/>
          <a:ln w="0">
            <a:noFill/>
          </a:ln>
        </p:spPr>
        <p:style>
          <a:lnRef idx="0"/>
          <a:fillRef idx="0"/>
          <a:effectRef idx="0"/>
          <a:fontRef idx="minor"/>
        </p:style>
        <p:txBody>
          <a:bodyPr lIns="90000" rIns="90000" tIns="46800" bIns="46800">
            <a:spAutoFit/>
          </a:bodyPr>
          <a:p>
            <a:pPr>
              <a:lnSpc>
                <a:spcPct val="100000"/>
              </a:lnSpc>
              <a:spcBef>
                <a:spcPts val="112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Eras Demi ITC"/>
              </a:rPr>
              <a:t>La cuisine marocaine se caractérise par une très grande diversité de plats.        Le</a:t>
            </a:r>
            <a:r>
              <a:rPr b="0" lang="it-IT" sz="1800" spc="-1" strike="noStrike">
                <a:solidFill>
                  <a:srgbClr val="3399ff"/>
                </a:solidFill>
                <a:latin typeface="Eras Demi ITC"/>
              </a:rPr>
              <a:t> </a:t>
            </a:r>
            <a:r>
              <a:rPr b="1" lang="it-IT" sz="1800" spc="-1" strike="noStrike">
                <a:solidFill>
                  <a:srgbClr val="ff3300"/>
                </a:solidFill>
                <a:latin typeface="Eras Demi ITC"/>
              </a:rPr>
              <a:t>couscous</a:t>
            </a:r>
            <a:r>
              <a:rPr b="0" lang="it-IT" sz="1800" spc="-1" strike="noStrike">
                <a:solidFill>
                  <a:srgbClr val="000000"/>
                </a:solidFill>
                <a:latin typeface="Eras Demi ITC"/>
              </a:rPr>
              <a:t> et le</a:t>
            </a:r>
            <a:r>
              <a:rPr b="0" lang="it-IT" sz="1800" spc="-1" strike="noStrike">
                <a:solidFill>
                  <a:srgbClr val="3399ff"/>
                </a:solidFill>
                <a:latin typeface="Eras Demi ITC"/>
              </a:rPr>
              <a:t> </a:t>
            </a:r>
            <a:r>
              <a:rPr b="1" lang="it-IT" sz="1800" spc="-1" strike="noStrike">
                <a:solidFill>
                  <a:srgbClr val="ff3300"/>
                </a:solidFill>
                <a:latin typeface="Eras Demi ITC"/>
              </a:rPr>
              <a:t>tagine</a:t>
            </a:r>
            <a:r>
              <a:rPr b="0" lang="it-IT" sz="1800" spc="-1" strike="noStrike">
                <a:solidFill>
                  <a:srgbClr val="000000"/>
                </a:solidFill>
                <a:latin typeface="Eras Demi ITC"/>
              </a:rPr>
              <a:t>  sont  très  répandus dans la cuisine marocaine ou orientale et sont considérés comme des plats traditionnels. Ils sont préparés à base de moutons et de légumes variés. Durant les f</a:t>
            </a:r>
            <a:r>
              <a:rPr b="0" lang="en-US" sz="1800" spc="-1" strike="noStrike">
                <a:solidFill>
                  <a:srgbClr val="000000"/>
                </a:solidFill>
                <a:latin typeface="Eras Demi ITC"/>
              </a:rPr>
              <a:t>ê</a:t>
            </a:r>
            <a:r>
              <a:rPr b="0" lang="it-IT" sz="1800" spc="-1" strike="noStrike">
                <a:solidFill>
                  <a:srgbClr val="000000"/>
                </a:solidFill>
                <a:latin typeface="Eras Demi ITC"/>
              </a:rPr>
              <a:t>tes, on mange des plats typiquement maghrébins: </a:t>
            </a:r>
            <a:r>
              <a:rPr b="1" lang="it-IT" sz="1800" spc="-1" strike="noStrike">
                <a:solidFill>
                  <a:srgbClr val="ff3300"/>
                </a:solidFill>
                <a:latin typeface="Eras Demi ITC"/>
              </a:rPr>
              <a:t>les pastillas</a:t>
            </a:r>
            <a:r>
              <a:rPr b="0" lang="it-IT" sz="1800" spc="-1" strike="noStrike">
                <a:solidFill>
                  <a:srgbClr val="000000"/>
                </a:solidFill>
                <a:latin typeface="Eras Demi ITC"/>
              </a:rPr>
              <a:t>. </a:t>
            </a:r>
            <a:endParaRPr b="0" lang="en-US" sz="1800" spc="-1" strike="noStrike">
              <a:solidFill>
                <a:srgbClr val="000000"/>
              </a:solidFill>
              <a:latin typeface="Times New Roman"/>
            </a:endParaRPr>
          </a:p>
          <a:p>
            <a:pPr>
              <a:lnSpc>
                <a:spcPct val="100000"/>
              </a:lnSpc>
              <a:spcBef>
                <a:spcPts val="112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1800" spc="-1" strike="noStrike">
                <a:solidFill>
                  <a:srgbClr val="000000"/>
                </a:solidFill>
                <a:latin typeface="Eras Demi ITC"/>
              </a:rPr>
              <a:t>L’ originalité et la richesse de la cuisine marocaine tiennent à la multitude                 d’ influences qu’elle a subies: la </a:t>
            </a:r>
            <a:r>
              <a:rPr b="0" lang="it-IT" sz="1800" spc="-1" strike="noStrike">
                <a:solidFill>
                  <a:srgbClr val="3399ff"/>
                </a:solidFill>
                <a:latin typeface="Eras Demi ITC"/>
              </a:rPr>
              <a:t>cuisine arabe, </a:t>
            </a:r>
            <a:r>
              <a:rPr b="0" lang="it-IT" sz="1800" spc="-1" strike="noStrike">
                <a:solidFill>
                  <a:srgbClr val="000000"/>
                </a:solidFill>
                <a:latin typeface="Eras Demi ITC"/>
              </a:rPr>
              <a:t>certaines récettes encore en cours remontéraient à l’époque des Abbassides, la </a:t>
            </a:r>
            <a:r>
              <a:rPr b="0" lang="it-IT" sz="1800" spc="-1" strike="noStrike">
                <a:solidFill>
                  <a:srgbClr val="3399ff"/>
                </a:solidFill>
                <a:latin typeface="Eras Demi ITC"/>
              </a:rPr>
              <a:t>cuisine berbère </a:t>
            </a:r>
            <a:r>
              <a:rPr b="0" lang="it-IT" sz="1800" spc="-1" strike="noStrike">
                <a:solidFill>
                  <a:srgbClr val="000000"/>
                </a:solidFill>
                <a:latin typeface="Eras Demi ITC"/>
              </a:rPr>
              <a:t>pour le couscous en particulier, la cuisine </a:t>
            </a:r>
            <a:r>
              <a:rPr b="0" lang="it-IT" sz="1800" spc="-1" strike="noStrike">
                <a:solidFill>
                  <a:srgbClr val="3399ff"/>
                </a:solidFill>
                <a:latin typeface="Eras Demi ITC"/>
              </a:rPr>
              <a:t>morisque </a:t>
            </a:r>
            <a:r>
              <a:rPr b="0" lang="it-IT" sz="1800" spc="-1" strike="noStrike">
                <a:solidFill>
                  <a:srgbClr val="000000"/>
                </a:solidFill>
                <a:latin typeface="Eras Demi ITC"/>
              </a:rPr>
              <a:t>pour les rago</a:t>
            </a:r>
            <a:r>
              <a:rPr b="0" lang="en-US" sz="1800" spc="-1" strike="noStrike">
                <a:solidFill>
                  <a:srgbClr val="000000"/>
                </a:solidFill>
                <a:latin typeface="Eras Demi ITC"/>
              </a:rPr>
              <a:t>û</a:t>
            </a:r>
            <a:r>
              <a:rPr b="0" lang="it-IT" sz="1800" spc="-1" strike="noStrike">
                <a:solidFill>
                  <a:srgbClr val="000000"/>
                </a:solidFill>
                <a:latin typeface="Eras Demi ITC"/>
              </a:rPr>
              <a:t>ts et tagines et le mélange sucré salé. On peut également noter une influence des cuisines turque, africaine, juive et des cultures culinaires venant d’Asie du Sud (Inde..).toutes ces influences ont en fait une cuisine riche et. variée</a:t>
            </a:r>
            <a:endParaRPr b="0" lang="en-US" sz="1800" spc="-1" strike="noStrike">
              <a:solidFill>
                <a:srgbClr val="000000"/>
              </a:solidFill>
              <a:latin typeface="Times New Roman"/>
            </a:endParaRPr>
          </a:p>
        </p:txBody>
      </p:sp>
      <p:sp>
        <p:nvSpPr>
          <p:cNvPr id="399"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00" name="" descr=""/>
          <p:cNvPicPr/>
          <p:nvPr/>
        </p:nvPicPr>
        <p:blipFill>
          <a:blip r:embed="rId2"/>
          <a:stretch/>
        </p:blipFill>
        <p:spPr>
          <a:xfrm>
            <a:off x="7388280" y="5979960"/>
            <a:ext cx="468360" cy="762120"/>
          </a:xfrm>
          <a:prstGeom prst="rect">
            <a:avLst/>
          </a:prstGeom>
          <a:ln w="9360">
            <a:solidFill>
              <a:srgbClr val="ff3300"/>
            </a:solidFill>
            <a:miter/>
          </a:ln>
        </p:spPr>
      </p:pic>
      <p:sp>
        <p:nvSpPr>
          <p:cNvPr id="401"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pic>
        <p:nvPicPr>
          <p:cNvPr id="402" name="" descr=""/>
          <p:cNvPicPr/>
          <p:nvPr/>
        </p:nvPicPr>
        <p:blipFill>
          <a:blip r:embed="rId5"/>
          <a:stretch/>
        </p:blipFill>
        <p:spPr>
          <a:xfrm>
            <a:off x="3995640" y="4581360"/>
            <a:ext cx="3024360" cy="2264040"/>
          </a:xfrm>
          <a:prstGeom prst="rect">
            <a:avLst/>
          </a:prstGeom>
          <a:ln w="9360">
            <a:solidFill>
              <a:srgbClr val="cc3300"/>
            </a:solidFill>
            <a:miter/>
          </a:ln>
        </p:spPr>
      </p:pic>
      <p:grpSp>
        <p:nvGrpSpPr>
          <p:cNvPr id="403" name=""/>
          <p:cNvGrpSpPr/>
          <p:nvPr/>
        </p:nvGrpSpPr>
        <p:grpSpPr>
          <a:xfrm>
            <a:off x="395280" y="28440"/>
            <a:ext cx="1512720" cy="736560"/>
            <a:chOff x="395280" y="28440"/>
            <a:chExt cx="1512720" cy="736560"/>
          </a:xfrm>
        </p:grpSpPr>
        <p:pic>
          <p:nvPicPr>
            <p:cNvPr id="404" name="" descr=""/>
            <p:cNvPicPr/>
            <p:nvPr/>
          </p:nvPicPr>
          <p:blipFill>
            <a:blip r:embed="rId6"/>
            <a:stretch/>
          </p:blipFill>
          <p:spPr>
            <a:xfrm>
              <a:off x="395280" y="262080"/>
              <a:ext cx="647640" cy="430200"/>
            </a:xfrm>
            <a:prstGeom prst="rect">
              <a:avLst/>
            </a:prstGeom>
            <a:ln w="0">
              <a:noFill/>
            </a:ln>
          </p:spPr>
        </p:pic>
        <p:sp>
          <p:nvSpPr>
            <p:cNvPr id="405"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pic>
        <p:nvPicPr>
          <p:cNvPr id="406" name="" descr=""/>
          <p:cNvPicPr/>
          <p:nvPr/>
        </p:nvPicPr>
        <p:blipFill>
          <a:blip r:embed="rId7"/>
          <a:stretch/>
        </p:blipFill>
        <p:spPr>
          <a:xfrm>
            <a:off x="1419120" y="4724280"/>
            <a:ext cx="2360880" cy="19717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407" name="" descr=""/>
          <p:cNvPicPr/>
          <p:nvPr/>
        </p:nvPicPr>
        <p:blipFill>
          <a:blip r:embed="rId1"/>
          <a:stretch/>
        </p:blipFill>
        <p:spPr>
          <a:xfrm>
            <a:off x="330120" y="1832040"/>
            <a:ext cx="3954600" cy="2965320"/>
          </a:xfrm>
          <a:prstGeom prst="rect">
            <a:avLst/>
          </a:prstGeom>
          <a:ln w="0">
            <a:noFill/>
          </a:ln>
        </p:spPr>
      </p:pic>
      <p:sp>
        <p:nvSpPr>
          <p:cNvPr id="408" name=""/>
          <p:cNvSpPr txBox="1"/>
          <p:nvPr/>
        </p:nvSpPr>
        <p:spPr>
          <a:xfrm>
            <a:off x="1482840" y="1327320"/>
            <a:ext cx="194472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cc33"/>
                  </a:solidFill>
                  <a:miter/>
                </a:ln>
                <a:solidFill>
                  <a:srgbClr val="ffff99"/>
                </a:solidFill>
                <a:effectLst>
                  <a:outerShdw dist="53966" dir="2700000" blurRad="0">
                    <a:srgbClr val="9999ff">
                      <a:alpha val="80000"/>
                    </a:srgbClr>
                  </a:outerShdw>
                </a:effectLst>
                <a:latin typeface="Impact"/>
              </a:rPr>
              <a:t>le couscous</a:t>
            </a:r>
            <a:endParaRPr b="0" lang="en-US" sz="2400" spc="1" strike="noStrike">
              <a:ln w="9360">
                <a:solidFill>
                  <a:srgbClr val="33cc33"/>
                </a:solidFill>
                <a:miter/>
              </a:ln>
              <a:solidFill>
                <a:srgbClr val="ffff99"/>
              </a:solidFill>
              <a:effectLst>
                <a:outerShdw dist="53966" dir="2700000" blurRad="0">
                  <a:srgbClr val="9999ff">
                    <a:alpha val="80000"/>
                  </a:srgbClr>
                </a:outerShdw>
              </a:effectLst>
              <a:latin typeface="Impact"/>
              <a:ea typeface="Impact"/>
            </a:endParaRPr>
          </a:p>
        </p:txBody>
      </p:sp>
      <p:pic>
        <p:nvPicPr>
          <p:cNvPr id="409" name="" descr=""/>
          <p:cNvPicPr/>
          <p:nvPr/>
        </p:nvPicPr>
        <p:blipFill>
          <a:blip r:embed="rId2"/>
          <a:stretch/>
        </p:blipFill>
        <p:spPr>
          <a:xfrm>
            <a:off x="4680000" y="3413160"/>
            <a:ext cx="4478400" cy="3238560"/>
          </a:xfrm>
          <a:prstGeom prst="rect">
            <a:avLst/>
          </a:prstGeom>
          <a:ln w="0">
            <a:noFill/>
          </a:ln>
        </p:spPr>
      </p:pic>
      <p:sp>
        <p:nvSpPr>
          <p:cNvPr id="410" name=""/>
          <p:cNvSpPr/>
          <p:nvPr/>
        </p:nvSpPr>
        <p:spPr>
          <a:xfrm>
            <a:off x="4608360" y="6308640"/>
            <a:ext cx="4572000" cy="432000"/>
          </a:xfrm>
          <a:prstGeom prst="rect">
            <a:avLst/>
          </a:prstGeom>
          <a:solidFill>
            <a:srgbClr val="ffcc66"/>
          </a:solidFill>
          <a:ln w="0">
            <a:noFill/>
          </a:ln>
        </p:spPr>
        <p:style>
          <a:lnRef idx="0"/>
          <a:fillRef idx="0"/>
          <a:effectRef idx="0"/>
          <a:fontRef idx="minor"/>
        </p:style>
      </p:sp>
      <p:sp>
        <p:nvSpPr>
          <p:cNvPr id="411" name=""/>
          <p:cNvSpPr txBox="1"/>
          <p:nvPr/>
        </p:nvSpPr>
        <p:spPr>
          <a:xfrm>
            <a:off x="5651640" y="3645000"/>
            <a:ext cx="194472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9900"/>
                  </a:solidFill>
                  <a:miter/>
                </a:ln>
                <a:solidFill>
                  <a:srgbClr val="ffff99"/>
                </a:solidFill>
                <a:effectLst>
                  <a:outerShdw dist="53966" dir="2700000" blurRad="0">
                    <a:srgbClr val="9999ff">
                      <a:alpha val="80000"/>
                    </a:srgbClr>
                  </a:outerShdw>
                </a:effectLst>
                <a:latin typeface="Impact"/>
              </a:rPr>
              <a:t>le tagine</a:t>
            </a:r>
            <a:endParaRPr b="0" lang="en-US" sz="2400" spc="1" strike="noStrike">
              <a:ln w="9360">
                <a:solidFill>
                  <a:srgbClr val="ff9900"/>
                </a:solidFill>
                <a:miter/>
              </a:ln>
              <a:solidFill>
                <a:srgbClr val="ffff99"/>
              </a:solidFill>
              <a:effectLst>
                <a:outerShdw dist="53966" dir="2700000" blurRad="0">
                  <a:srgbClr val="9999ff">
                    <a:alpha val="80000"/>
                  </a:srgbClr>
                </a:outerShdw>
              </a:effectLst>
              <a:latin typeface="Impact"/>
              <a:ea typeface="Impact"/>
            </a:endParaRPr>
          </a:p>
        </p:txBody>
      </p:sp>
      <p:sp>
        <p:nvSpPr>
          <p:cNvPr id="412" name=""/>
          <p:cNvSpPr/>
          <p:nvPr/>
        </p:nvSpPr>
        <p:spPr>
          <a:xfrm>
            <a:off x="1258920" y="333360"/>
            <a:ext cx="7885080" cy="0"/>
          </a:xfrm>
          <a:prstGeom prst="line">
            <a:avLst/>
          </a:prstGeom>
          <a:ln w="28440">
            <a:solidFill>
              <a:srgbClr val="996633"/>
            </a:solidFill>
            <a:prstDash val="dash"/>
            <a:miter/>
          </a:ln>
        </p:spPr>
        <p:style>
          <a:lnRef idx="0"/>
          <a:fillRef idx="0"/>
          <a:effectRef idx="0"/>
          <a:fontRef idx="minor"/>
        </p:style>
      </p:sp>
      <p:sp>
        <p:nvSpPr>
          <p:cNvPr id="413" name=""/>
          <p:cNvSpPr txBox="1"/>
          <p:nvPr/>
        </p:nvSpPr>
        <p:spPr>
          <a:xfrm rot="5400000">
            <a:off x="1367280" y="3069360"/>
            <a:ext cx="6408720" cy="648000"/>
          </a:xfrm>
          <a:prstGeom prst="rect">
            <a:avLst/>
          </a:prstGeom>
        </p:spPr>
        <p:txBody>
          <a:bodyPr wrap="none" lIns="90000" rIns="90000" tIns="46800" bIns="46800" anchorCtr="1" vert="eaVert">
            <a:prstTxWarp prst="textPlain">
              <a:avLst>
                <a:gd name="adj" fmla="val 50000"/>
              </a:avLst>
            </a:prstTxWarp>
            <a:noAutofit/>
          </a:bodyPr>
          <a:p>
            <a:pPr marL="216000" indent="-216000">
              <a:buClr>
                <a:srgbClr val="000000"/>
              </a:buClr>
              <a:buSzPct val="45000"/>
              <a:buFont typeface="Wingdings" charset="2"/>
              <a:buChar char=""/>
            </a:pPr>
            <a:r>
              <a:rPr b="0" lang="en-US" sz="2400" spc="1" strike="noStrike">
                <a:ln w="9360">
                  <a:solidFill>
                    <a:srgbClr val="ffff99"/>
                  </a:solidFill>
                  <a:miter/>
                </a:ln>
                <a:solidFill>
                  <a:srgbClr val="ff9900"/>
                </a:solidFill>
                <a:latin typeface="Arial Black"/>
              </a:rPr>
              <a:t>la cuisine marocaine</a:t>
            </a:r>
            <a:endParaRPr b="0" lang="en-US" sz="2400" spc="1" strike="noStrike">
              <a:ln w="9360">
                <a:solidFill>
                  <a:srgbClr val="ffff99"/>
                </a:solidFill>
                <a:miter/>
              </a:ln>
              <a:solidFill>
                <a:srgbClr val="ff9900"/>
              </a:solidFill>
              <a:latin typeface="Arial Black"/>
              <a:ea typeface="Arial Black"/>
            </a:endParaRPr>
          </a:p>
        </p:txBody>
      </p:sp>
      <p:pic>
        <p:nvPicPr>
          <p:cNvPr id="414" name="" descr=""/>
          <p:cNvPicPr/>
          <p:nvPr/>
        </p:nvPicPr>
        <p:blipFill>
          <a:blip r:embed="rId3"/>
          <a:stretch/>
        </p:blipFill>
        <p:spPr>
          <a:xfrm>
            <a:off x="4859280" y="333360"/>
            <a:ext cx="3097440" cy="2759040"/>
          </a:xfrm>
          <a:prstGeom prst="rect">
            <a:avLst/>
          </a:prstGeom>
          <a:ln w="0">
            <a:noFill/>
          </a:ln>
        </p:spPr>
      </p:pic>
      <p:sp>
        <p:nvSpPr>
          <p:cNvPr id="415" name=""/>
          <p:cNvSpPr txBox="1"/>
          <p:nvPr/>
        </p:nvSpPr>
        <p:spPr>
          <a:xfrm>
            <a:off x="6227640" y="2421000"/>
            <a:ext cx="194472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solidFill>
                  <a:srgbClr val="ff9900"/>
                </a:solidFill>
                <a:effectLst>
                  <a:outerShdw dist="53966" dir="2700000" blurRad="0">
                    <a:srgbClr val="9999ff">
                      <a:alpha val="80000"/>
                    </a:srgbClr>
                  </a:outerShdw>
                </a:effectLst>
                <a:latin typeface="Impact"/>
              </a:rPr>
              <a:t>les pastillas</a:t>
            </a:r>
            <a:endParaRPr b="0" lang="en-US" sz="2400" spc="1" strike="noStrike">
              <a:ln w="9360">
                <a:solidFill>
                  <a:srgbClr val="000000"/>
                </a:solidFill>
                <a:miter/>
              </a:ln>
              <a:solidFill>
                <a:srgbClr val="ff9900"/>
              </a:solidFill>
              <a:effectLst>
                <a:outerShdw dist="53966" dir="2700000" blurRad="0">
                  <a:srgbClr val="9999ff">
                    <a:alpha val="80000"/>
                  </a:srgbClr>
                </a:outerShdw>
              </a:effectLst>
              <a:latin typeface="Impact"/>
              <a:ea typeface="Impact"/>
            </a:endParaRPr>
          </a:p>
        </p:txBody>
      </p:sp>
      <p:sp>
        <p:nvSpPr>
          <p:cNvPr id="416"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17" name="" descr=""/>
          <p:cNvPicPr/>
          <p:nvPr/>
        </p:nvPicPr>
        <p:blipFill>
          <a:blip r:embed="rId4"/>
          <a:stretch/>
        </p:blipFill>
        <p:spPr>
          <a:xfrm>
            <a:off x="7388280" y="5979960"/>
            <a:ext cx="468360" cy="762120"/>
          </a:xfrm>
          <a:prstGeom prst="rect">
            <a:avLst/>
          </a:prstGeom>
          <a:ln w="9360">
            <a:solidFill>
              <a:srgbClr val="ff3300"/>
            </a:solidFill>
            <a:miter/>
          </a:ln>
        </p:spPr>
      </p:pic>
      <p:sp>
        <p:nvSpPr>
          <p:cNvPr id="418"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grpSp>
        <p:nvGrpSpPr>
          <p:cNvPr id="419" name=""/>
          <p:cNvGrpSpPr/>
          <p:nvPr/>
        </p:nvGrpSpPr>
        <p:grpSpPr>
          <a:xfrm>
            <a:off x="395280" y="28440"/>
            <a:ext cx="1512720" cy="736560"/>
            <a:chOff x="395280" y="28440"/>
            <a:chExt cx="1512720" cy="736560"/>
          </a:xfrm>
        </p:grpSpPr>
        <p:pic>
          <p:nvPicPr>
            <p:cNvPr id="420" name="" descr=""/>
            <p:cNvPicPr/>
            <p:nvPr/>
          </p:nvPicPr>
          <p:blipFill>
            <a:blip r:embed="rId7"/>
            <a:stretch/>
          </p:blipFill>
          <p:spPr>
            <a:xfrm>
              <a:off x="395280" y="262080"/>
              <a:ext cx="647640" cy="430200"/>
            </a:xfrm>
            <a:prstGeom prst="rect">
              <a:avLst/>
            </a:prstGeom>
            <a:ln w="0">
              <a:noFill/>
            </a:ln>
          </p:spPr>
        </p:pic>
        <p:sp>
          <p:nvSpPr>
            <p:cNvPr id="421"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422" name=""/>
          <p:cNvSpPr/>
          <p:nvPr/>
        </p:nvSpPr>
        <p:spPr>
          <a:xfrm>
            <a:off x="1258920" y="333360"/>
            <a:ext cx="7885080" cy="0"/>
          </a:xfrm>
          <a:prstGeom prst="line">
            <a:avLst/>
          </a:prstGeom>
          <a:ln w="28440">
            <a:solidFill>
              <a:srgbClr val="996633"/>
            </a:solidFill>
            <a:prstDash val="dash"/>
            <a:miter/>
          </a:ln>
        </p:spPr>
        <p:style>
          <a:lnRef idx="0"/>
          <a:fillRef idx="0"/>
          <a:effectRef idx="0"/>
          <a:fontRef idx="minor"/>
        </p:style>
      </p:sp>
      <p:pic>
        <p:nvPicPr>
          <p:cNvPr id="423" name="" descr=""/>
          <p:cNvPicPr/>
          <p:nvPr/>
        </p:nvPicPr>
        <p:blipFill>
          <a:blip r:embed="rId1"/>
          <a:stretch/>
        </p:blipFill>
        <p:spPr>
          <a:xfrm>
            <a:off x="0" y="566640"/>
            <a:ext cx="9144000" cy="6291360"/>
          </a:xfrm>
          <a:prstGeom prst="rect">
            <a:avLst/>
          </a:prstGeom>
          <a:ln w="9360">
            <a:solidFill>
              <a:srgbClr val="cc3300"/>
            </a:solidFill>
            <a:miter/>
          </a:ln>
        </p:spPr>
      </p:pic>
      <p:grpSp>
        <p:nvGrpSpPr>
          <p:cNvPr id="424" name=""/>
          <p:cNvGrpSpPr/>
          <p:nvPr/>
        </p:nvGrpSpPr>
        <p:grpSpPr>
          <a:xfrm>
            <a:off x="395280" y="28440"/>
            <a:ext cx="1512720" cy="736560"/>
            <a:chOff x="395280" y="28440"/>
            <a:chExt cx="1512720" cy="736560"/>
          </a:xfrm>
        </p:grpSpPr>
        <p:pic>
          <p:nvPicPr>
            <p:cNvPr id="425" name="" descr=""/>
            <p:cNvPicPr/>
            <p:nvPr/>
          </p:nvPicPr>
          <p:blipFill>
            <a:blip r:embed="rId2"/>
            <a:stretch/>
          </p:blipFill>
          <p:spPr>
            <a:xfrm>
              <a:off x="395280" y="262080"/>
              <a:ext cx="647640" cy="430200"/>
            </a:xfrm>
            <a:prstGeom prst="rect">
              <a:avLst/>
            </a:prstGeom>
            <a:ln w="0">
              <a:noFill/>
            </a:ln>
          </p:spPr>
        </p:pic>
        <p:sp>
          <p:nvSpPr>
            <p:cNvPr id="426" name=""/>
            <p:cNvSpPr txBox="1"/>
            <p:nvPr/>
          </p:nvSpPr>
          <p:spPr>
            <a:xfrm>
              <a:off x="941400" y="2844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rPr>
                <a:t>francese</a:t>
              </a:r>
              <a:endParaRPr b="0" lang="en-US" sz="2400" spc="1" strike="noStrike">
                <a:ln w="9360">
                  <a:solidFill>
                    <a:srgbClr val="cc3300"/>
                  </a:solidFill>
                  <a:miter/>
                </a:ln>
                <a:solidFill>
                  <a:srgbClr val="ffff99"/>
                </a:solidFill>
                <a:effectLst>
                  <a:outerShdw dist="53966" dir="2700000" blurRad="0">
                    <a:srgbClr val="9999ff">
                      <a:alpha val="80000"/>
                    </a:srgbClr>
                  </a:outerShdw>
                </a:effectLst>
                <a:latin typeface="Impact"/>
                <a:ea typeface="Impact"/>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92" name=""/>
          <p:cNvSpPr/>
          <p:nvPr/>
        </p:nvSpPr>
        <p:spPr>
          <a:xfrm>
            <a:off x="1143000" y="4532400"/>
            <a:ext cx="6237360" cy="1776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L'Africa è bagnata a Nord dal Mar Mediterraneo,          a Ovest dall'Oceano</a:t>
            </a:r>
            <a:r>
              <a:rPr b="0" lang="en-US" sz="2000" spc="-1" strike="noStrike" u="sng">
                <a:solidFill>
                  <a:srgbClr val="ccccff"/>
                </a:solidFill>
                <a:uFillTx/>
                <a:latin typeface="Eras Demi ITC"/>
                <a:hlinkClick r:id="rId1"/>
              </a:rPr>
              <a:t> </a:t>
            </a:r>
            <a:r>
              <a:rPr b="0" lang="en-US" sz="2000" spc="-1" strike="noStrike" u="sng">
                <a:solidFill>
                  <a:srgbClr val="000000"/>
                </a:solidFill>
                <a:uFillTx/>
                <a:latin typeface="Eras Demi ITC"/>
              </a:rPr>
              <a:t>Atlantico, a Sud dall'Oceano Antartico e a Est dall'Oceano</a:t>
            </a:r>
            <a:r>
              <a:rPr b="0" lang="en-US" sz="2000" spc="-1" strike="noStrike" u="sng">
                <a:solidFill>
                  <a:srgbClr val="ccccff"/>
                </a:solidFill>
                <a:uFillTx/>
                <a:latin typeface="Eras Demi ITC"/>
                <a:hlinkClick r:id="rId2"/>
              </a:rPr>
              <a:t> </a:t>
            </a:r>
            <a:r>
              <a:rPr b="0" lang="en-US" sz="2000" spc="-1" strike="noStrike" u="sng">
                <a:solidFill>
                  <a:srgbClr val="000000"/>
                </a:solidFill>
                <a:uFillTx/>
                <a:latin typeface="Eras Demi ITC"/>
              </a:rPr>
              <a:t>Indiano.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L’Africa è attraversata dall'</a:t>
            </a:r>
            <a:r>
              <a:rPr b="0" i="1" lang="en-US" sz="2000" spc="-1" strike="noStrike">
                <a:solidFill>
                  <a:srgbClr val="ff3300"/>
                </a:solidFill>
                <a:latin typeface="Eras Demi ITC"/>
              </a:rPr>
              <a:t>equatore</a:t>
            </a:r>
            <a:r>
              <a:rPr b="0" i="1" lang="en-US" sz="2000" spc="-1" strike="noStrike">
                <a:solidFill>
                  <a:srgbClr val="000000"/>
                </a:solidFill>
                <a:latin typeface="Eras Demi ITC"/>
              </a:rPr>
              <a:t>.</a:t>
            </a:r>
            <a:endParaRPr b="0" lang="en-US" sz="2000" spc="-1" strike="noStrike">
              <a:solidFill>
                <a:srgbClr val="000000"/>
              </a:solidFill>
              <a:latin typeface="Times New Roman"/>
            </a:endParaRPr>
          </a:p>
        </p:txBody>
      </p:sp>
      <p:sp>
        <p:nvSpPr>
          <p:cNvPr id="93" name=""/>
          <p:cNvSpPr txBox="1"/>
          <p:nvPr/>
        </p:nvSpPr>
        <p:spPr>
          <a:xfrm>
            <a:off x="3995640" y="189000"/>
            <a:ext cx="762120" cy="380880"/>
          </a:xfrm>
          <a:prstGeom prst="rect">
            <a:avLst/>
          </a:prstGeom>
        </p:spPr>
        <p:txBody>
          <a:bodyPr wrap="none" lIns="90000" rIns="90000" tIns="46800" bIns="46800" anchorCtr="1">
            <a:prstTxWarp prst="textPlain">
              <a:avLst>
                <a:gd name="adj" fmla="val 44194"/>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ccccff"/>
                </a:solidFill>
                <a:latin typeface="Arial Black"/>
              </a:rPr>
              <a:t>NORD</a:t>
            </a:r>
            <a:endParaRPr b="0" lang="en-US" sz="2400" spc="1" strike="noStrike">
              <a:ln w="9360">
                <a:solidFill>
                  <a:srgbClr val="3333cc"/>
                </a:solidFill>
                <a:miter/>
              </a:ln>
              <a:solidFill>
                <a:srgbClr val="ccccff"/>
              </a:solidFill>
              <a:latin typeface="Arial Black"/>
              <a:ea typeface="Arial Black"/>
            </a:endParaRPr>
          </a:p>
        </p:txBody>
      </p:sp>
      <p:sp>
        <p:nvSpPr>
          <p:cNvPr id="94" name=""/>
          <p:cNvSpPr txBox="1"/>
          <p:nvPr/>
        </p:nvSpPr>
        <p:spPr>
          <a:xfrm>
            <a:off x="3924360" y="4056120"/>
            <a:ext cx="762120" cy="380880"/>
          </a:xfrm>
          <a:prstGeom prst="rect">
            <a:avLst/>
          </a:prstGeom>
        </p:spPr>
        <p:txBody>
          <a:bodyPr wrap="none" lIns="90000" rIns="90000" tIns="46800" bIns="46800" anchorCtr="1">
            <a:prstTxWarp prst="textPlain">
              <a:avLst>
                <a:gd name="adj" fmla="val 4375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ff9900"/>
                </a:solidFill>
                <a:latin typeface="Arial Black"/>
              </a:rPr>
              <a:t>SUD</a:t>
            </a:r>
            <a:endParaRPr b="0" lang="en-US" sz="2400" spc="1" strike="noStrike">
              <a:ln w="9360">
                <a:solidFill>
                  <a:srgbClr val="993300"/>
                </a:solidFill>
                <a:miter/>
              </a:ln>
              <a:solidFill>
                <a:srgbClr val="ff9900"/>
              </a:solidFill>
              <a:latin typeface="Arial Black"/>
              <a:ea typeface="Arial Black"/>
            </a:endParaRPr>
          </a:p>
        </p:txBody>
      </p:sp>
      <p:sp>
        <p:nvSpPr>
          <p:cNvPr id="95" name=""/>
          <p:cNvSpPr txBox="1"/>
          <p:nvPr/>
        </p:nvSpPr>
        <p:spPr>
          <a:xfrm>
            <a:off x="179280" y="2205000"/>
            <a:ext cx="762120" cy="4572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993300"/>
                </a:solidFill>
                <a:latin typeface="Arial Black"/>
              </a:rPr>
              <a:t>OVEST</a:t>
            </a:r>
            <a:endParaRPr b="0" lang="en-US" sz="2400" spc="1" strike="noStrike">
              <a:ln w="9360">
                <a:solidFill>
                  <a:srgbClr val="ff3300"/>
                </a:solidFill>
                <a:miter/>
              </a:ln>
              <a:solidFill>
                <a:srgbClr val="993300"/>
              </a:solidFill>
              <a:latin typeface="Arial Black"/>
              <a:ea typeface="Arial Black"/>
            </a:endParaRPr>
          </a:p>
        </p:txBody>
      </p:sp>
      <p:sp>
        <p:nvSpPr>
          <p:cNvPr id="96" name=""/>
          <p:cNvSpPr txBox="1"/>
          <p:nvPr/>
        </p:nvSpPr>
        <p:spPr>
          <a:xfrm>
            <a:off x="7667640" y="2276640"/>
            <a:ext cx="609480" cy="3808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cc00"/>
                </a:solidFill>
                <a:latin typeface="Arial Black"/>
              </a:rPr>
              <a:t>EST</a:t>
            </a:r>
            <a:endParaRPr b="0" lang="en-US" sz="2400" spc="1" strike="noStrike">
              <a:ln w="9360">
                <a:solidFill>
                  <a:srgbClr val="993300"/>
                </a:solidFill>
                <a:miter/>
              </a:ln>
              <a:solidFill>
                <a:srgbClr val="cccc00"/>
              </a:solidFill>
              <a:latin typeface="Arial Black"/>
              <a:ea typeface="Arial Black"/>
            </a:endParaRPr>
          </a:p>
        </p:txBody>
      </p:sp>
      <p:pic>
        <p:nvPicPr>
          <p:cNvPr id="97" name="" descr=""/>
          <p:cNvPicPr/>
          <p:nvPr/>
        </p:nvPicPr>
        <p:blipFill>
          <a:blip r:embed="rId3"/>
          <a:stretch/>
        </p:blipFill>
        <p:spPr>
          <a:xfrm>
            <a:off x="1042920" y="646200"/>
            <a:ext cx="6337440" cy="3295440"/>
          </a:xfrm>
          <a:prstGeom prst="rect">
            <a:avLst/>
          </a:prstGeom>
          <a:ln w="28440">
            <a:solidFill>
              <a:srgbClr val="ff9900"/>
            </a:solidFill>
            <a:miter/>
          </a:ln>
        </p:spPr>
      </p:pic>
      <p:sp>
        <p:nvSpPr>
          <p:cNvPr id="98" name=""/>
          <p:cNvSpPr/>
          <p:nvPr/>
        </p:nvSpPr>
        <p:spPr>
          <a:xfrm>
            <a:off x="3060720" y="2384280"/>
            <a:ext cx="1224000" cy="703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ff3300"/>
                </a:solidFill>
                <a:latin typeface="Eras Demi ITC"/>
              </a:rPr>
              <a:t>equatore</a:t>
            </a:r>
            <a:endParaRPr b="0" lang="en-US" sz="2000" spc="-1" strike="noStrike">
              <a:solidFill>
                <a:srgbClr val="000000"/>
              </a:solidFill>
              <a:latin typeface="Times New Roman"/>
            </a:endParaRPr>
          </a:p>
        </p:txBody>
      </p:sp>
      <p:sp>
        <p:nvSpPr>
          <p:cNvPr id="99" name=""/>
          <p:cNvSpPr/>
          <p:nvPr/>
        </p:nvSpPr>
        <p:spPr>
          <a:xfrm>
            <a:off x="4211640" y="2637000"/>
            <a:ext cx="431640" cy="71280"/>
          </a:xfrm>
          <a:prstGeom prst="line">
            <a:avLst/>
          </a:prstGeom>
          <a:ln w="28440">
            <a:solidFill>
              <a:srgbClr val="ff3300"/>
            </a:solidFill>
            <a:miter/>
            <a:tailEnd len="med" type="triangle" w="med"/>
          </a:ln>
        </p:spPr>
        <p:style>
          <a:lnRef idx="0"/>
          <a:fillRef idx="0"/>
          <a:effectRef idx="0"/>
          <a:fontRef idx="minor"/>
        </p:style>
      </p:sp>
      <p:sp>
        <p:nvSpPr>
          <p:cNvPr id="100" name=""/>
          <p:cNvSpPr/>
          <p:nvPr/>
        </p:nvSpPr>
        <p:spPr>
          <a:xfrm>
            <a:off x="3564000" y="1916280"/>
            <a:ext cx="1655640" cy="1584000"/>
          </a:xfrm>
          <a:prstGeom prst="ellipse">
            <a:avLst/>
          </a:prstGeom>
          <a:noFill/>
          <a:ln w="28440">
            <a:solidFill>
              <a:srgbClr val="ff3300"/>
            </a:solidFill>
            <a:prstDash val="dash"/>
            <a:miter/>
          </a:ln>
        </p:spPr>
        <p:style>
          <a:lnRef idx="0"/>
          <a:fillRef idx="0"/>
          <a:effectRef idx="0"/>
          <a:fontRef idx="minor"/>
        </p:style>
      </p:sp>
      <p:pic>
        <p:nvPicPr>
          <p:cNvPr id="101" name="" descr=""/>
          <p:cNvPicPr/>
          <p:nvPr/>
        </p:nvPicPr>
        <p:blipFill>
          <a:blip r:embed="rId4"/>
          <a:stretch/>
        </p:blipFill>
        <p:spPr>
          <a:xfrm>
            <a:off x="6948360" y="3429000"/>
            <a:ext cx="1800360" cy="1800360"/>
          </a:xfrm>
          <a:prstGeom prst="rect">
            <a:avLst/>
          </a:prstGeom>
          <a:ln w="28440">
            <a:solidFill>
              <a:srgbClr val="ff9900"/>
            </a:solidFill>
            <a:miter/>
          </a:ln>
        </p:spPr>
      </p:pic>
      <p:sp>
        <p:nvSpPr>
          <p:cNvPr id="102" name=""/>
          <p:cNvSpPr/>
          <p:nvPr/>
        </p:nvSpPr>
        <p:spPr>
          <a:xfrm>
            <a:off x="6477120" y="260280"/>
            <a:ext cx="2666880" cy="46692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9360">
            <a:solidFill>
              <a:srgbClr val="ff9900"/>
            </a:solidFill>
            <a:miter/>
          </a:ln>
        </p:spPr>
        <p:style>
          <a:lnRef idx="0"/>
          <a:fillRef idx="0"/>
          <a:effectRef idx="0"/>
          <a:fontRef idx="minor"/>
        </p:style>
      </p:sp>
      <p:sp>
        <p:nvSpPr>
          <p:cNvPr id="103" name=""/>
          <p:cNvSpPr/>
          <p:nvPr/>
        </p:nvSpPr>
        <p:spPr>
          <a:xfrm>
            <a:off x="6537960" y="222120"/>
            <a:ext cx="1396800" cy="520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cc66"/>
                </a:solidFill>
                <a:latin typeface="Times New Roman"/>
              </a:rPr>
              <a:t>I confini</a:t>
            </a:r>
            <a:endParaRPr b="0" lang="en-US" sz="2800" spc="-1" strike="noStrike">
              <a:solidFill>
                <a:srgbClr val="000000"/>
              </a:solidFill>
              <a:latin typeface="Times New Roman"/>
            </a:endParaRPr>
          </a:p>
        </p:txBody>
      </p:sp>
      <p:sp>
        <p:nvSpPr>
          <p:cNvPr id="104" name=""/>
          <p:cNvSpPr txBox="1"/>
          <p:nvPr/>
        </p:nvSpPr>
        <p:spPr>
          <a:xfrm>
            <a:off x="1547640" y="1700280"/>
            <a:ext cx="1008360" cy="288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cccc00"/>
                </a:solidFill>
                <a:latin typeface="Arial Black"/>
              </a:rPr>
              <a:t>America</a:t>
            </a:r>
            <a:endParaRPr b="0" lang="en-US" sz="2400" spc="1" strike="noStrike">
              <a:ln w="9360">
                <a:solidFill>
                  <a:srgbClr val="ff3300"/>
                </a:solidFill>
                <a:miter/>
              </a:ln>
              <a:solidFill>
                <a:srgbClr val="cccc00"/>
              </a:solidFill>
              <a:latin typeface="Arial Black"/>
              <a:ea typeface="Arial Black"/>
            </a:endParaRPr>
          </a:p>
        </p:txBody>
      </p:sp>
      <p:sp>
        <p:nvSpPr>
          <p:cNvPr id="105" name=""/>
          <p:cNvSpPr txBox="1"/>
          <p:nvPr/>
        </p:nvSpPr>
        <p:spPr>
          <a:xfrm>
            <a:off x="5292720" y="1700280"/>
            <a:ext cx="719280" cy="2160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cccc00"/>
                </a:solidFill>
                <a:latin typeface="Arial Black"/>
              </a:rPr>
              <a:t>Asia</a:t>
            </a:r>
            <a:endParaRPr b="0" lang="en-US" sz="2400" spc="1" strike="noStrike">
              <a:ln w="9360">
                <a:solidFill>
                  <a:srgbClr val="ff3300"/>
                </a:solidFill>
                <a:miter/>
              </a:ln>
              <a:solidFill>
                <a:srgbClr val="cccc00"/>
              </a:solidFill>
              <a:latin typeface="Arial Black"/>
              <a:ea typeface="Arial Black"/>
            </a:endParaRPr>
          </a:p>
        </p:txBody>
      </p:sp>
      <p:sp>
        <p:nvSpPr>
          <p:cNvPr id="106" name=""/>
          <p:cNvSpPr txBox="1"/>
          <p:nvPr/>
        </p:nvSpPr>
        <p:spPr>
          <a:xfrm>
            <a:off x="3924360" y="1557360"/>
            <a:ext cx="792000" cy="2160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cccc00"/>
                </a:solidFill>
                <a:latin typeface="Arial Black"/>
              </a:rPr>
              <a:t>Europa</a:t>
            </a:r>
            <a:endParaRPr b="0" lang="en-US" sz="2400" spc="1" strike="noStrike">
              <a:ln w="9360">
                <a:solidFill>
                  <a:srgbClr val="ff3300"/>
                </a:solidFill>
                <a:miter/>
              </a:ln>
              <a:solidFill>
                <a:srgbClr val="cccc00"/>
              </a:solidFill>
              <a:latin typeface="Arial Black"/>
              <a:ea typeface="Arial Black"/>
            </a:endParaRPr>
          </a:p>
        </p:txBody>
      </p:sp>
      <p:sp>
        <p:nvSpPr>
          <p:cNvPr id="107" name=""/>
          <p:cNvSpPr txBox="1"/>
          <p:nvPr/>
        </p:nvSpPr>
        <p:spPr>
          <a:xfrm>
            <a:off x="5867280" y="3141720"/>
            <a:ext cx="792360" cy="2160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cccc00"/>
                </a:solidFill>
                <a:latin typeface="Arial Black"/>
              </a:rPr>
              <a:t>Australia</a:t>
            </a:r>
            <a:endParaRPr b="0" lang="en-US" sz="2400" spc="1" strike="noStrike">
              <a:ln w="9360">
                <a:solidFill>
                  <a:srgbClr val="ff3300"/>
                </a:solidFill>
                <a:miter/>
              </a:ln>
              <a:solidFill>
                <a:srgbClr val="cccc00"/>
              </a:solidFill>
              <a:latin typeface="Arial Black"/>
              <a:ea typeface="Arial Black"/>
            </a:endParaRPr>
          </a:p>
        </p:txBody>
      </p:sp>
      <p:sp>
        <p:nvSpPr>
          <p:cNvPr id="108" name=""/>
          <p:cNvSpPr txBox="1"/>
          <p:nvPr/>
        </p:nvSpPr>
        <p:spPr>
          <a:xfrm>
            <a:off x="3851280" y="2852640"/>
            <a:ext cx="1008000" cy="2890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ffff"/>
                  </a:solidFill>
                  <a:miter/>
                </a:ln>
                <a:solidFill>
                  <a:srgbClr val="ff3300"/>
                </a:solidFill>
                <a:latin typeface="Arial Black"/>
              </a:rPr>
              <a:t>Africa</a:t>
            </a:r>
            <a:endParaRPr b="0" lang="en-US" sz="2400" spc="1" strike="noStrike">
              <a:ln w="9360">
                <a:solidFill>
                  <a:srgbClr val="ffffff"/>
                </a:solidFill>
                <a:miter/>
              </a:ln>
              <a:solidFill>
                <a:srgbClr val="ff3300"/>
              </a:solidFill>
              <a:latin typeface="Arial Black"/>
              <a:ea typeface="Arial Black"/>
            </a:endParaRPr>
          </a:p>
        </p:txBody>
      </p:sp>
      <p:sp>
        <p:nvSpPr>
          <p:cNvPr id="109" name=""/>
          <p:cNvSpPr txBox="1"/>
          <p:nvPr/>
        </p:nvSpPr>
        <p:spPr>
          <a:xfrm>
            <a:off x="7020000" y="5300640"/>
            <a:ext cx="1600200" cy="2872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solidFill>
                  <a:srgbClr val="ccffff"/>
                </a:solidFill>
                <a:latin typeface="Arial Black"/>
              </a:rPr>
              <a:t>i punti cardinali</a:t>
            </a:r>
            <a:endParaRPr b="0" lang="en-US" sz="2400" spc="1" strike="noStrike">
              <a:ln w="9360">
                <a:solidFill>
                  <a:srgbClr val="000000"/>
                </a:solidFill>
                <a:miter/>
              </a:ln>
              <a:solidFill>
                <a:srgbClr val="ccffff"/>
              </a:solidFill>
              <a:latin typeface="Arial Black"/>
              <a:ea typeface="Arial Black"/>
            </a:endParaRPr>
          </a:p>
        </p:txBody>
      </p:sp>
      <p:sp>
        <p:nvSpPr>
          <p:cNvPr id="110"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111" name="" descr=""/>
          <p:cNvPicPr/>
          <p:nvPr/>
        </p:nvPicPr>
        <p:blipFill>
          <a:blip r:embed="rId5"/>
          <a:stretch/>
        </p:blipFill>
        <p:spPr>
          <a:xfrm>
            <a:off x="7388280" y="5979960"/>
            <a:ext cx="468360" cy="762120"/>
          </a:xfrm>
          <a:prstGeom prst="rect">
            <a:avLst/>
          </a:prstGeom>
          <a:ln w="9360">
            <a:solidFill>
              <a:srgbClr val="ff3300"/>
            </a:solidFill>
            <a:miter/>
          </a:ln>
        </p:spPr>
      </p:pic>
      <p:sp>
        <p:nvSpPr>
          <p:cNvPr id="112"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7"/>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427" name=""/>
          <p:cNvGrpSpPr/>
          <p:nvPr/>
        </p:nvGrpSpPr>
        <p:grpSpPr>
          <a:xfrm>
            <a:off x="6084720" y="237960"/>
            <a:ext cx="3058920" cy="492120"/>
            <a:chOff x="6084720" y="237960"/>
            <a:chExt cx="3058920" cy="492120"/>
          </a:xfrm>
        </p:grpSpPr>
        <p:sp>
          <p:nvSpPr>
            <p:cNvPr id="428" name=""/>
            <p:cNvSpPr/>
            <p:nvPr/>
          </p:nvSpPr>
          <p:spPr>
            <a:xfrm>
              <a:off x="6084720" y="272880"/>
              <a:ext cx="30574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29" name=""/>
            <p:cNvSpPr/>
            <p:nvPr/>
          </p:nvSpPr>
          <p:spPr>
            <a:xfrm>
              <a:off x="6153480" y="237960"/>
              <a:ext cx="29901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ffcc66"/>
                  </a:solidFill>
                  <a:latin typeface="Times New Roman"/>
                </a:rPr>
                <a:t>Morocco</a:t>
              </a:r>
              <a:endParaRPr b="0" lang="en-US" sz="2400" spc="-1" strike="noStrike">
                <a:solidFill>
                  <a:srgbClr val="000000"/>
                </a:solidFill>
                <a:latin typeface="Times New Roman"/>
              </a:endParaRPr>
            </a:p>
          </p:txBody>
        </p:sp>
      </p:grpSp>
      <p:pic>
        <p:nvPicPr>
          <p:cNvPr id="430" name="" descr="Immagine:Morocco coa.gif"/>
          <p:cNvPicPr/>
          <p:nvPr/>
        </p:nvPicPr>
        <p:blipFill>
          <a:blip r:embed="rId1"/>
          <a:stretch/>
        </p:blipFill>
        <p:spPr>
          <a:xfrm>
            <a:off x="5216400" y="44280"/>
            <a:ext cx="785880" cy="836640"/>
          </a:xfrm>
          <a:prstGeom prst="rect">
            <a:avLst/>
          </a:prstGeom>
          <a:ln w="0">
            <a:noFill/>
          </a:ln>
        </p:spPr>
      </p:pic>
      <p:sp>
        <p:nvSpPr>
          <p:cNvPr id="431" name=""/>
          <p:cNvSpPr/>
          <p:nvPr/>
        </p:nvSpPr>
        <p:spPr>
          <a:xfrm>
            <a:off x="1258920" y="549360"/>
            <a:ext cx="4102200" cy="0"/>
          </a:xfrm>
          <a:prstGeom prst="line">
            <a:avLst/>
          </a:prstGeom>
          <a:ln w="28440">
            <a:solidFill>
              <a:srgbClr val="996633"/>
            </a:solidFill>
            <a:prstDash val="dash"/>
            <a:miter/>
          </a:ln>
        </p:spPr>
        <p:style>
          <a:lnRef idx="0"/>
          <a:fillRef idx="0"/>
          <a:effectRef idx="0"/>
          <a:fontRef idx="minor"/>
        </p:style>
      </p:sp>
      <p:sp>
        <p:nvSpPr>
          <p:cNvPr id="432" name=""/>
          <p:cNvSpPr txBox="1"/>
          <p:nvPr/>
        </p:nvSpPr>
        <p:spPr>
          <a:xfrm>
            <a:off x="250920" y="17136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rPr>
              <a:t>inglese</a:t>
            </a:r>
            <a:endPar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ea typeface="Impact"/>
            </a:endParaRPr>
          </a:p>
        </p:txBody>
      </p:sp>
      <p:sp>
        <p:nvSpPr>
          <p:cNvPr id="433" name=""/>
          <p:cNvSpPr txBox="1"/>
          <p:nvPr/>
        </p:nvSpPr>
        <p:spPr>
          <a:xfrm>
            <a:off x="755640" y="909360"/>
            <a:ext cx="7772400" cy="934920"/>
          </a:xfrm>
          <a:prstGeom prst="rect">
            <a:avLst/>
          </a:prstGeom>
          <a:noFill/>
          <a:ln w="0">
            <a:noFill/>
          </a:ln>
        </p:spPr>
        <p:txBody>
          <a:bodyPr lIns="90000" rIns="90000" tIns="46800" bIns="46800">
            <a:normAutofit fontScale="7000"/>
          </a:bodyPr>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Morocco is a country in North Africa.</a:t>
            </a:r>
            <a:endParaRPr b="0" lang="en-US" sz="2000" spc="-1" strike="noStrike">
              <a:solidFill>
                <a:srgbClr val="000000"/>
              </a:solidFill>
              <a:latin typeface="Times New Roman"/>
            </a:endParaRPr>
          </a:p>
          <a:p>
            <a:pPr marL="342720" indent="-34272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marL="342720" indent="-34272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The flag of Morocco is </a:t>
            </a:r>
            <a:r>
              <a:rPr b="0" lang="en-US" sz="2000" spc="-1" strike="noStrike">
                <a:solidFill>
                  <a:srgbClr val="ff3300"/>
                </a:solidFill>
                <a:latin typeface="Eras Demi ITC"/>
              </a:rPr>
              <a:t>red</a:t>
            </a:r>
            <a:r>
              <a:rPr b="0" lang="en-US" sz="2000" spc="-1" strike="noStrike">
                <a:solidFill>
                  <a:srgbClr val="000000"/>
                </a:solidFill>
                <a:latin typeface="Eras Demi ITC"/>
              </a:rPr>
              <a:t> with a </a:t>
            </a:r>
            <a:r>
              <a:rPr b="0" lang="en-US" sz="2000" spc="-1" strike="noStrike">
                <a:solidFill>
                  <a:srgbClr val="008000"/>
                </a:solidFill>
                <a:latin typeface="Eras Demi ITC"/>
              </a:rPr>
              <a:t>green </a:t>
            </a:r>
            <a:r>
              <a:rPr b="0" lang="en-US" sz="2000" spc="-1" strike="noStrike">
                <a:solidFill>
                  <a:srgbClr val="000000"/>
                </a:solidFill>
                <a:latin typeface="Eras Demi ITC"/>
              </a:rPr>
              <a:t>star.</a:t>
            </a:r>
            <a:endParaRPr b="0" lang="en-US" sz="2000" spc="-1" strike="noStrike">
              <a:solidFill>
                <a:srgbClr val="000000"/>
              </a:solidFill>
              <a:latin typeface="Times New Roman"/>
            </a:endParaRPr>
          </a:p>
        </p:txBody>
      </p:sp>
      <p:pic>
        <p:nvPicPr>
          <p:cNvPr id="434" name="" descr="Image:Flag of Morocco.svg"/>
          <p:cNvPicPr/>
          <p:nvPr/>
        </p:nvPicPr>
        <p:blipFill>
          <a:blip r:embed="rId2"/>
          <a:stretch/>
        </p:blipFill>
        <p:spPr>
          <a:xfrm>
            <a:off x="5940360" y="4365720"/>
            <a:ext cx="2303640" cy="1536480"/>
          </a:xfrm>
          <a:prstGeom prst="rect">
            <a:avLst/>
          </a:prstGeom>
          <a:ln w="9360">
            <a:solidFill>
              <a:srgbClr val="000000"/>
            </a:solidFill>
            <a:miter/>
          </a:ln>
        </p:spPr>
      </p:pic>
      <p:pic>
        <p:nvPicPr>
          <p:cNvPr id="435" name="" descr=""/>
          <p:cNvPicPr/>
          <p:nvPr/>
        </p:nvPicPr>
        <p:blipFill>
          <a:blip r:embed="rId3"/>
          <a:stretch/>
        </p:blipFill>
        <p:spPr>
          <a:xfrm>
            <a:off x="2050920" y="1268280"/>
            <a:ext cx="6519960" cy="2998800"/>
          </a:xfrm>
          <a:prstGeom prst="rect">
            <a:avLst/>
          </a:prstGeom>
          <a:ln w="0">
            <a:noFill/>
          </a:ln>
        </p:spPr>
      </p:pic>
      <p:sp>
        <p:nvSpPr>
          <p:cNvPr id="436" name=""/>
          <p:cNvSpPr/>
          <p:nvPr/>
        </p:nvSpPr>
        <p:spPr>
          <a:xfrm>
            <a:off x="1116000" y="1341360"/>
            <a:ext cx="2016000" cy="432000"/>
          </a:xfrm>
          <a:prstGeom prst="line">
            <a:avLst/>
          </a:prstGeom>
          <a:ln w="28440">
            <a:solidFill>
              <a:srgbClr val="ff3300"/>
            </a:solidFill>
            <a:miter/>
            <a:tailEnd len="med" type="triangle" w="med"/>
          </a:ln>
        </p:spPr>
        <p:style>
          <a:lnRef idx="0"/>
          <a:fillRef idx="0"/>
          <a:effectRef idx="0"/>
          <a:fontRef idx="minor"/>
        </p:style>
      </p:sp>
      <p:sp>
        <p:nvSpPr>
          <p:cNvPr id="437"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38" name="" descr=""/>
          <p:cNvPicPr/>
          <p:nvPr/>
        </p:nvPicPr>
        <p:blipFill>
          <a:blip r:embed="rId4"/>
          <a:stretch/>
        </p:blipFill>
        <p:spPr>
          <a:xfrm>
            <a:off x="7388280" y="5979960"/>
            <a:ext cx="468360" cy="762120"/>
          </a:xfrm>
          <a:prstGeom prst="rect">
            <a:avLst/>
          </a:prstGeom>
          <a:ln w="9360">
            <a:solidFill>
              <a:srgbClr val="ff3300"/>
            </a:solidFill>
            <a:miter/>
          </a:ln>
        </p:spPr>
      </p:pic>
      <p:sp>
        <p:nvSpPr>
          <p:cNvPr id="439"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grpSp>
        <p:nvGrpSpPr>
          <p:cNvPr id="440" name=""/>
          <p:cNvGrpSpPr/>
          <p:nvPr/>
        </p:nvGrpSpPr>
        <p:grpSpPr>
          <a:xfrm>
            <a:off x="1332000" y="331920"/>
            <a:ext cx="720720" cy="575640"/>
            <a:chOff x="1332000" y="331920"/>
            <a:chExt cx="720720" cy="575640"/>
          </a:xfrm>
        </p:grpSpPr>
        <p:pic>
          <p:nvPicPr>
            <p:cNvPr id="441" name="" descr=""/>
            <p:cNvPicPr/>
            <p:nvPr/>
          </p:nvPicPr>
          <p:blipFill>
            <a:blip r:embed="rId7"/>
            <a:stretch/>
          </p:blipFill>
          <p:spPr>
            <a:xfrm>
              <a:off x="1332000" y="331920"/>
              <a:ext cx="658800" cy="495000"/>
            </a:xfrm>
            <a:prstGeom prst="rect">
              <a:avLst/>
            </a:prstGeom>
            <a:ln w="0">
              <a:noFill/>
            </a:ln>
          </p:spPr>
        </p:pic>
        <p:sp>
          <p:nvSpPr>
            <p:cNvPr id="442" name=""/>
            <p:cNvSpPr/>
            <p:nvPr/>
          </p:nvSpPr>
          <p:spPr>
            <a:xfrm>
              <a:off x="1332000" y="765000"/>
              <a:ext cx="720720" cy="142560"/>
            </a:xfrm>
            <a:prstGeom prst="rect">
              <a:avLst/>
            </a:prstGeom>
            <a:solidFill>
              <a:srgbClr val="ffcc66"/>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443" name=""/>
          <p:cNvSpPr txBox="1"/>
          <p:nvPr/>
        </p:nvSpPr>
        <p:spPr>
          <a:xfrm>
            <a:off x="755640" y="909720"/>
            <a:ext cx="7848720" cy="1511280"/>
          </a:xfrm>
          <a:prstGeom prst="rect">
            <a:avLst/>
          </a:prstGeom>
          <a:noFill/>
          <a:ln w="0">
            <a:noFill/>
          </a:ln>
        </p:spPr>
        <p:txBody>
          <a:bodyPr lIns="90000" rIns="90000" tIns="46800" bIns="46800">
            <a:normAutofit/>
          </a:bodyPr>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A large part of Morocco is mountainous. </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The Rif Mountains are located in the North of the country. </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	</a:t>
            </a:r>
            <a:r>
              <a:rPr b="0" lang="en-US" sz="2000" spc="-1" strike="noStrike">
                <a:solidFill>
                  <a:srgbClr val="000000"/>
                </a:solidFill>
                <a:latin typeface="Eras Demi ITC"/>
              </a:rPr>
              <a:t>In Morocco there are a lot of dunes.</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p:txBody>
      </p:sp>
      <p:grpSp>
        <p:nvGrpSpPr>
          <p:cNvPr id="444" name=""/>
          <p:cNvGrpSpPr/>
          <p:nvPr/>
        </p:nvGrpSpPr>
        <p:grpSpPr>
          <a:xfrm>
            <a:off x="6084720" y="237960"/>
            <a:ext cx="3058920" cy="492120"/>
            <a:chOff x="6084720" y="237960"/>
            <a:chExt cx="3058920" cy="492120"/>
          </a:xfrm>
        </p:grpSpPr>
        <p:sp>
          <p:nvSpPr>
            <p:cNvPr id="445" name=""/>
            <p:cNvSpPr/>
            <p:nvPr/>
          </p:nvSpPr>
          <p:spPr>
            <a:xfrm>
              <a:off x="6084720" y="272880"/>
              <a:ext cx="30574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46" name=""/>
            <p:cNvSpPr/>
            <p:nvPr/>
          </p:nvSpPr>
          <p:spPr>
            <a:xfrm>
              <a:off x="6153480" y="237960"/>
              <a:ext cx="29901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ffcc66"/>
                  </a:solidFill>
                  <a:latin typeface="Times New Roman"/>
                </a:rPr>
                <a:t>Morocco</a:t>
              </a:r>
              <a:endParaRPr b="0" lang="en-US" sz="2400" spc="-1" strike="noStrike">
                <a:solidFill>
                  <a:srgbClr val="000000"/>
                </a:solidFill>
                <a:latin typeface="Times New Roman"/>
              </a:endParaRPr>
            </a:p>
          </p:txBody>
        </p:sp>
      </p:grpSp>
      <p:pic>
        <p:nvPicPr>
          <p:cNvPr id="447" name="" descr="Immagine:Morocco coa.gif"/>
          <p:cNvPicPr/>
          <p:nvPr/>
        </p:nvPicPr>
        <p:blipFill>
          <a:blip r:embed="rId1"/>
          <a:stretch/>
        </p:blipFill>
        <p:spPr>
          <a:xfrm>
            <a:off x="5216400" y="44280"/>
            <a:ext cx="785880" cy="836640"/>
          </a:xfrm>
          <a:prstGeom prst="rect">
            <a:avLst/>
          </a:prstGeom>
          <a:ln w="0">
            <a:noFill/>
          </a:ln>
        </p:spPr>
      </p:pic>
      <p:sp>
        <p:nvSpPr>
          <p:cNvPr id="448" name=""/>
          <p:cNvSpPr/>
          <p:nvPr/>
        </p:nvSpPr>
        <p:spPr>
          <a:xfrm>
            <a:off x="1258920" y="549360"/>
            <a:ext cx="4102200" cy="0"/>
          </a:xfrm>
          <a:prstGeom prst="line">
            <a:avLst/>
          </a:prstGeom>
          <a:ln w="28440">
            <a:solidFill>
              <a:srgbClr val="996633"/>
            </a:solidFill>
            <a:prstDash val="dash"/>
            <a:miter/>
          </a:ln>
        </p:spPr>
        <p:style>
          <a:lnRef idx="0"/>
          <a:fillRef idx="0"/>
          <a:effectRef idx="0"/>
          <a:fontRef idx="minor"/>
        </p:style>
      </p:sp>
      <p:sp>
        <p:nvSpPr>
          <p:cNvPr id="449" name=""/>
          <p:cNvSpPr txBox="1"/>
          <p:nvPr/>
        </p:nvSpPr>
        <p:spPr>
          <a:xfrm>
            <a:off x="250920" y="17136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rPr>
              <a:t>inglese</a:t>
            </a:r>
            <a:endPar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ea typeface="Impact"/>
            </a:endParaRPr>
          </a:p>
        </p:txBody>
      </p:sp>
      <p:sp>
        <p:nvSpPr>
          <p:cNvPr id="450"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51" name="" descr=""/>
          <p:cNvPicPr/>
          <p:nvPr/>
        </p:nvPicPr>
        <p:blipFill>
          <a:blip r:embed="rId2"/>
          <a:stretch/>
        </p:blipFill>
        <p:spPr>
          <a:xfrm>
            <a:off x="7388280" y="5979960"/>
            <a:ext cx="468360" cy="762120"/>
          </a:xfrm>
          <a:prstGeom prst="rect">
            <a:avLst/>
          </a:prstGeom>
          <a:ln w="9360">
            <a:solidFill>
              <a:srgbClr val="ff3300"/>
            </a:solidFill>
            <a:miter/>
          </a:ln>
        </p:spPr>
      </p:pic>
      <p:sp>
        <p:nvSpPr>
          <p:cNvPr id="452"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grpSp>
        <p:nvGrpSpPr>
          <p:cNvPr id="453" name=""/>
          <p:cNvGrpSpPr/>
          <p:nvPr/>
        </p:nvGrpSpPr>
        <p:grpSpPr>
          <a:xfrm>
            <a:off x="1332000" y="331920"/>
            <a:ext cx="720720" cy="575640"/>
            <a:chOff x="1332000" y="331920"/>
            <a:chExt cx="720720" cy="575640"/>
          </a:xfrm>
        </p:grpSpPr>
        <p:pic>
          <p:nvPicPr>
            <p:cNvPr id="454" name="" descr=""/>
            <p:cNvPicPr/>
            <p:nvPr/>
          </p:nvPicPr>
          <p:blipFill>
            <a:blip r:embed="rId5"/>
            <a:stretch/>
          </p:blipFill>
          <p:spPr>
            <a:xfrm>
              <a:off x="1332000" y="331920"/>
              <a:ext cx="658800" cy="495000"/>
            </a:xfrm>
            <a:prstGeom prst="rect">
              <a:avLst/>
            </a:prstGeom>
            <a:ln w="0">
              <a:noFill/>
            </a:ln>
          </p:spPr>
        </p:pic>
        <p:sp>
          <p:nvSpPr>
            <p:cNvPr id="455" name=""/>
            <p:cNvSpPr/>
            <p:nvPr/>
          </p:nvSpPr>
          <p:spPr>
            <a:xfrm>
              <a:off x="1332000" y="765000"/>
              <a:ext cx="720720" cy="142560"/>
            </a:xfrm>
            <a:prstGeom prst="rect">
              <a:avLst/>
            </a:prstGeom>
            <a:solidFill>
              <a:srgbClr val="ffcc66"/>
            </a:solidFill>
            <a:ln w="0">
              <a:noFill/>
            </a:ln>
          </p:spPr>
          <p:style>
            <a:lnRef idx="0"/>
            <a:fillRef idx="0"/>
            <a:effectRef idx="0"/>
            <a:fontRef idx="minor"/>
          </p:style>
        </p:sp>
      </p:grpSp>
      <p:pic>
        <p:nvPicPr>
          <p:cNvPr id="456" name="" descr=""/>
          <p:cNvPicPr/>
          <p:nvPr/>
        </p:nvPicPr>
        <p:blipFill>
          <a:blip r:embed="rId6"/>
          <a:stretch/>
        </p:blipFill>
        <p:spPr>
          <a:xfrm>
            <a:off x="4356000" y="2492280"/>
            <a:ext cx="4319640" cy="3830760"/>
          </a:xfrm>
          <a:prstGeom prst="rect">
            <a:avLst/>
          </a:prstGeom>
          <a:ln w="0">
            <a:noFill/>
          </a:ln>
        </p:spPr>
      </p:pic>
      <p:sp>
        <p:nvSpPr>
          <p:cNvPr id="457" name=""/>
          <p:cNvSpPr/>
          <p:nvPr/>
        </p:nvSpPr>
        <p:spPr>
          <a:xfrm flipV="1">
            <a:off x="4572000" y="2852280"/>
            <a:ext cx="647640" cy="2016360"/>
          </a:xfrm>
          <a:prstGeom prst="line">
            <a:avLst/>
          </a:prstGeom>
          <a:ln w="38160">
            <a:solidFill>
              <a:srgbClr val="3333cc"/>
            </a:solidFill>
            <a:miter/>
            <a:tailEnd len="med" type="triangle" w="med"/>
          </a:ln>
        </p:spPr>
        <p:style>
          <a:lnRef idx="0"/>
          <a:fillRef idx="0"/>
          <a:effectRef idx="0"/>
          <a:fontRef idx="minor"/>
        </p:style>
      </p:sp>
      <p:pic>
        <p:nvPicPr>
          <p:cNvPr id="458" name="" descr="Image:Dune sunrise.jpg"/>
          <p:cNvPicPr/>
          <p:nvPr/>
        </p:nvPicPr>
        <p:blipFill>
          <a:blip r:embed="rId7"/>
          <a:stretch/>
        </p:blipFill>
        <p:spPr>
          <a:xfrm>
            <a:off x="0" y="2060640"/>
            <a:ext cx="4211640" cy="3159000"/>
          </a:xfrm>
          <a:prstGeom prst="rect">
            <a:avLst/>
          </a:prstGeom>
          <a:ln w="9360">
            <a:solidFill>
              <a:srgbClr val="ff9900"/>
            </a:solidFill>
            <a:miter/>
          </a:ln>
        </p:spPr>
      </p:pic>
      <p:sp>
        <p:nvSpPr>
          <p:cNvPr id="459" name=""/>
          <p:cNvSpPr txBox="1"/>
          <p:nvPr/>
        </p:nvSpPr>
        <p:spPr>
          <a:xfrm>
            <a:off x="3635280" y="4941720"/>
            <a:ext cx="1370160" cy="586080"/>
          </a:xfrm>
          <a:prstGeom prst="rect">
            <a:avLst/>
          </a:prstGeom>
        </p:spPr>
        <p:txBody>
          <a:bodyPr wrap="none" lIns="90000" rIns="90000" tIns="46800" bIns="46800" anchorCtr="1">
            <a:prstTxWarp prst="textCascadeUp">
              <a:avLst>
                <a:gd name="adj" fmla="val 44444"/>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000000"/>
                  </a:solidFill>
                  <a:miter/>
                </a:ln>
                <a:gradFill rotWithShape="0">
                  <a:gsLst>
                    <a:gs pos="0">
                      <a:srgbClr val="ffe701"/>
                    </a:gs>
                    <a:gs pos="100000">
                      <a:srgbClr val="fe3e02"/>
                    </a:gs>
                  </a:gsLst>
                  <a:lin ang="5400000"/>
                </a:gradFill>
                <a:latin typeface="Impact"/>
              </a:rPr>
              <a:t>Morocco</a:t>
            </a:r>
            <a:endParaRPr b="0" lang="en-US" sz="2400" spc="1" strike="noStrike">
              <a:ln w="9360">
                <a:solidFill>
                  <a:srgbClr val="000000"/>
                </a:solidFill>
                <a:miter/>
              </a:ln>
              <a:gradFill rotWithShape="0">
                <a:gsLst>
                  <a:gs pos="0">
                    <a:srgbClr val="ffe701"/>
                  </a:gs>
                  <a:gs pos="100000">
                    <a:srgbClr val="fe3e02"/>
                  </a:gs>
                </a:gsLst>
                <a:lin ang="5400000"/>
              </a:gradFill>
              <a:latin typeface="Impact"/>
              <a:ea typeface="Impact"/>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grpSp>
        <p:nvGrpSpPr>
          <p:cNvPr id="460" name=""/>
          <p:cNvGrpSpPr/>
          <p:nvPr/>
        </p:nvGrpSpPr>
        <p:grpSpPr>
          <a:xfrm>
            <a:off x="6084720" y="237960"/>
            <a:ext cx="3058920" cy="492120"/>
            <a:chOff x="6084720" y="237960"/>
            <a:chExt cx="3058920" cy="492120"/>
          </a:xfrm>
        </p:grpSpPr>
        <p:sp>
          <p:nvSpPr>
            <p:cNvPr id="461" name=""/>
            <p:cNvSpPr/>
            <p:nvPr/>
          </p:nvSpPr>
          <p:spPr>
            <a:xfrm>
              <a:off x="6084720" y="272880"/>
              <a:ext cx="30574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62" name=""/>
            <p:cNvSpPr/>
            <p:nvPr/>
          </p:nvSpPr>
          <p:spPr>
            <a:xfrm>
              <a:off x="6153480" y="237960"/>
              <a:ext cx="29901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               </a:t>
              </a:r>
              <a:r>
                <a:rPr b="0" lang="en-US" sz="2400" spc="-1" strike="noStrike">
                  <a:solidFill>
                    <a:srgbClr val="ffcc66"/>
                  </a:solidFill>
                  <a:latin typeface="Times New Roman"/>
                </a:rPr>
                <a:t>the mosques</a:t>
              </a:r>
              <a:endParaRPr b="0" lang="en-US" sz="2400" spc="-1" strike="noStrike">
                <a:solidFill>
                  <a:srgbClr val="000000"/>
                </a:solidFill>
                <a:latin typeface="Times New Roman"/>
              </a:endParaRPr>
            </a:p>
          </p:txBody>
        </p:sp>
      </p:grpSp>
      <p:pic>
        <p:nvPicPr>
          <p:cNvPr id="463" name="" descr="Immagine:Morocco coa.gif"/>
          <p:cNvPicPr/>
          <p:nvPr/>
        </p:nvPicPr>
        <p:blipFill>
          <a:blip r:embed="rId1"/>
          <a:stretch/>
        </p:blipFill>
        <p:spPr>
          <a:xfrm>
            <a:off x="5216400" y="44280"/>
            <a:ext cx="785880" cy="836640"/>
          </a:xfrm>
          <a:prstGeom prst="rect">
            <a:avLst/>
          </a:prstGeom>
          <a:ln w="0">
            <a:noFill/>
          </a:ln>
        </p:spPr>
      </p:pic>
      <p:sp>
        <p:nvSpPr>
          <p:cNvPr id="464" name=""/>
          <p:cNvSpPr/>
          <p:nvPr/>
        </p:nvSpPr>
        <p:spPr>
          <a:xfrm>
            <a:off x="1258920" y="549360"/>
            <a:ext cx="4102200" cy="0"/>
          </a:xfrm>
          <a:prstGeom prst="line">
            <a:avLst/>
          </a:prstGeom>
          <a:ln w="28440">
            <a:solidFill>
              <a:srgbClr val="996633"/>
            </a:solidFill>
            <a:prstDash val="dash"/>
            <a:miter/>
          </a:ln>
        </p:spPr>
        <p:style>
          <a:lnRef idx="0"/>
          <a:fillRef idx="0"/>
          <a:effectRef idx="0"/>
          <a:fontRef idx="minor"/>
        </p:style>
      </p:sp>
      <p:pic>
        <p:nvPicPr>
          <p:cNvPr id="465" name="" descr="Image:Morocco Africa Flickr Rosino December 2005 82664690.jpg"/>
          <p:cNvPicPr/>
          <p:nvPr/>
        </p:nvPicPr>
        <p:blipFill>
          <a:blip r:embed="rId2"/>
          <a:stretch/>
        </p:blipFill>
        <p:spPr>
          <a:xfrm>
            <a:off x="0" y="1628640"/>
            <a:ext cx="6372360" cy="4118040"/>
          </a:xfrm>
          <a:prstGeom prst="rect">
            <a:avLst/>
          </a:prstGeom>
          <a:ln w="9360">
            <a:solidFill>
              <a:srgbClr val="ff9900"/>
            </a:solidFill>
            <a:miter/>
          </a:ln>
        </p:spPr>
      </p:pic>
      <p:sp>
        <p:nvSpPr>
          <p:cNvPr id="466" name=""/>
          <p:cNvSpPr/>
          <p:nvPr/>
        </p:nvSpPr>
        <p:spPr>
          <a:xfrm>
            <a:off x="468360" y="907920"/>
            <a:ext cx="8496360" cy="703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The </a:t>
            </a:r>
            <a:r>
              <a:rPr b="1" lang="it-IT" sz="2000" spc="-1" strike="noStrike">
                <a:solidFill>
                  <a:srgbClr val="cc3300"/>
                </a:solidFill>
                <a:latin typeface="Eras Demi ITC"/>
              </a:rPr>
              <a:t>Hassan II Mosque</a:t>
            </a:r>
            <a:r>
              <a:rPr b="0" lang="it-IT" sz="2000" spc="-1" strike="noStrike">
                <a:solidFill>
                  <a:srgbClr val="000000"/>
                </a:solidFill>
                <a:latin typeface="Eras Demi ITC"/>
              </a:rPr>
              <a:t> (in Arabic </a:t>
            </a:r>
            <a:r>
              <a:rPr b="0" lang="ar-SA" sz="2000" spc="-1" strike="noStrike">
                <a:solidFill>
                  <a:srgbClr val="000000"/>
                </a:solidFill>
                <a:latin typeface="Eras Demi ITC"/>
              </a:rPr>
              <a:t>مسجد الحسن الثاني</a:t>
            </a:r>
            <a:r>
              <a:rPr b="0" lang="it-IT" sz="2000" spc="-1" strike="noStrike">
                <a:solidFill>
                  <a:srgbClr val="000000"/>
                </a:solidFill>
                <a:latin typeface="Eras Demi ITC"/>
              </a:rPr>
              <a:t>) is a mosque located     in Casablanca.</a:t>
            </a:r>
            <a:endParaRPr b="0" lang="en-US" sz="2000" spc="-1" strike="noStrike">
              <a:solidFill>
                <a:srgbClr val="000000"/>
              </a:solidFill>
              <a:latin typeface="Times New Roman"/>
            </a:endParaRPr>
          </a:p>
        </p:txBody>
      </p:sp>
      <p:pic>
        <p:nvPicPr>
          <p:cNvPr id="467" name="" descr="Image:Morocco Africa Flickr Rosino December 2005 82664692.jpg"/>
          <p:cNvPicPr/>
          <p:nvPr/>
        </p:nvPicPr>
        <p:blipFill>
          <a:blip r:embed="rId3"/>
          <a:stretch/>
        </p:blipFill>
        <p:spPr>
          <a:xfrm>
            <a:off x="6018120" y="1341360"/>
            <a:ext cx="3156120" cy="4751640"/>
          </a:xfrm>
          <a:prstGeom prst="rect">
            <a:avLst/>
          </a:prstGeom>
          <a:ln w="9360">
            <a:solidFill>
              <a:srgbClr val="ff9900"/>
            </a:solidFill>
            <a:miter/>
          </a:ln>
        </p:spPr>
      </p:pic>
      <p:sp>
        <p:nvSpPr>
          <p:cNvPr id="468" name=""/>
          <p:cNvSpPr/>
          <p:nvPr/>
        </p:nvSpPr>
        <p:spPr>
          <a:xfrm>
            <a:off x="1332000" y="5950080"/>
            <a:ext cx="4103640" cy="642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112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cc3300"/>
                </a:solidFill>
                <a:latin typeface="Eras Demi ITC"/>
              </a:rPr>
              <a:t>two images of Hassan II Mosque</a:t>
            </a:r>
            <a:endParaRPr b="0" lang="en-US" sz="1800" spc="-1" strike="noStrike">
              <a:solidFill>
                <a:srgbClr val="000000"/>
              </a:solidFill>
              <a:latin typeface="Times New Roman"/>
            </a:endParaRPr>
          </a:p>
        </p:txBody>
      </p:sp>
      <p:sp>
        <p:nvSpPr>
          <p:cNvPr id="469"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70" name="" descr=""/>
          <p:cNvPicPr/>
          <p:nvPr/>
        </p:nvPicPr>
        <p:blipFill>
          <a:blip r:embed="rId4"/>
          <a:stretch/>
        </p:blipFill>
        <p:spPr>
          <a:xfrm>
            <a:off x="7388280" y="5979960"/>
            <a:ext cx="468360" cy="762120"/>
          </a:xfrm>
          <a:prstGeom prst="rect">
            <a:avLst/>
          </a:prstGeom>
          <a:ln w="9360">
            <a:solidFill>
              <a:srgbClr val="ff3300"/>
            </a:solidFill>
            <a:miter/>
          </a:ln>
        </p:spPr>
      </p:pic>
      <p:sp>
        <p:nvSpPr>
          <p:cNvPr id="471"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sp>
        <p:nvSpPr>
          <p:cNvPr id="472" name=""/>
          <p:cNvSpPr txBox="1"/>
          <p:nvPr/>
        </p:nvSpPr>
        <p:spPr>
          <a:xfrm>
            <a:off x="250920" y="171360"/>
            <a:ext cx="966600" cy="73656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rPr>
              <a:t>inglese</a:t>
            </a:r>
            <a:endPar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ea typeface="Impact"/>
            </a:endParaRPr>
          </a:p>
        </p:txBody>
      </p:sp>
      <p:grpSp>
        <p:nvGrpSpPr>
          <p:cNvPr id="473" name=""/>
          <p:cNvGrpSpPr/>
          <p:nvPr/>
        </p:nvGrpSpPr>
        <p:grpSpPr>
          <a:xfrm>
            <a:off x="1332000" y="331920"/>
            <a:ext cx="720720" cy="575640"/>
            <a:chOff x="1332000" y="331920"/>
            <a:chExt cx="720720" cy="575640"/>
          </a:xfrm>
        </p:grpSpPr>
        <p:pic>
          <p:nvPicPr>
            <p:cNvPr id="474" name="" descr=""/>
            <p:cNvPicPr/>
            <p:nvPr/>
          </p:nvPicPr>
          <p:blipFill>
            <a:blip r:embed="rId7"/>
            <a:stretch/>
          </p:blipFill>
          <p:spPr>
            <a:xfrm>
              <a:off x="1332000" y="331920"/>
              <a:ext cx="658800" cy="495000"/>
            </a:xfrm>
            <a:prstGeom prst="rect">
              <a:avLst/>
            </a:prstGeom>
            <a:ln w="0">
              <a:noFill/>
            </a:ln>
          </p:spPr>
        </p:pic>
        <p:sp>
          <p:nvSpPr>
            <p:cNvPr id="475" name=""/>
            <p:cNvSpPr/>
            <p:nvPr/>
          </p:nvSpPr>
          <p:spPr>
            <a:xfrm>
              <a:off x="1332000" y="765000"/>
              <a:ext cx="720720" cy="142560"/>
            </a:xfrm>
            <a:prstGeom prst="rect">
              <a:avLst/>
            </a:prstGeom>
            <a:solidFill>
              <a:srgbClr val="ffcc66"/>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476" name=""/>
          <p:cNvSpPr txBox="1"/>
          <p:nvPr/>
        </p:nvSpPr>
        <p:spPr>
          <a:xfrm>
            <a:off x="755280" y="836640"/>
            <a:ext cx="7993080" cy="433440"/>
          </a:xfrm>
          <a:prstGeom prst="rect">
            <a:avLst/>
          </a:prstGeom>
          <a:noFill/>
          <a:ln w="0">
            <a:noFill/>
          </a:ln>
        </p:spPr>
        <p:txBody>
          <a:bodyPr lIns="90000" rIns="90000" tIns="46800" bIns="46800">
            <a:normAutofit fontScale="23000"/>
          </a:bodyPr>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000" spc="-1" strike="noStrike">
                <a:solidFill>
                  <a:srgbClr val="000000"/>
                </a:solidFill>
                <a:latin typeface="Eras Demi ITC"/>
              </a:rPr>
              <a:t>	</a:t>
            </a:r>
            <a:r>
              <a:rPr b="1" lang="it-IT" sz="2000" spc="-1" strike="noStrike">
                <a:solidFill>
                  <a:srgbClr val="000000"/>
                </a:solidFill>
                <a:latin typeface="Eras Demi ITC"/>
              </a:rPr>
              <a:t>King Mohammed VI</a:t>
            </a:r>
            <a:r>
              <a:rPr b="0" lang="it-IT" sz="2000" spc="-1" strike="noStrike">
                <a:solidFill>
                  <a:srgbClr val="000000"/>
                </a:solidFill>
                <a:latin typeface="Eras Demi ITC"/>
              </a:rPr>
              <a:t> (Arabic: </a:t>
            </a:r>
            <a:r>
              <a:rPr b="0" lang="ar-SA" sz="2000" spc="-1" strike="noStrike">
                <a:solidFill>
                  <a:srgbClr val="000000"/>
                </a:solidFill>
                <a:latin typeface="Eras Demi ITC"/>
              </a:rPr>
              <a:t>الملك محمد السادس للمغرب</a:t>
            </a:r>
            <a:r>
              <a:rPr b="0" lang="it-IT" sz="2000" spc="-1" strike="noStrike">
                <a:solidFill>
                  <a:srgbClr val="000000"/>
                </a:solidFill>
                <a:latin typeface="Eras Demi ITC"/>
              </a:rPr>
              <a:t>)                        is the King of Morocco. He ascended to the throne in July 1999.</a:t>
            </a:r>
            <a:r>
              <a:rPr b="0" lang="it-IT" sz="3200" spc="-1" strike="noStrike">
                <a:solidFill>
                  <a:srgbClr val="000000"/>
                </a:solidFill>
                <a:latin typeface="Times New Roman"/>
              </a:rPr>
              <a:t> </a:t>
            </a:r>
            <a:r>
              <a:rPr b="0" lang="it-IT" sz="2000" spc="-1" strike="noStrike">
                <a:solidFill>
                  <a:srgbClr val="000000"/>
                </a:solidFill>
                <a:latin typeface="Eras Demi ITC"/>
              </a:rPr>
              <a:t>	</a:t>
            </a:r>
            <a:endParaRPr b="0" lang="en-US" sz="2000" spc="-1" strike="noStrike">
              <a:solidFill>
                <a:srgbClr val="000000"/>
              </a:solidFill>
              <a:latin typeface="Times New Roman"/>
            </a:endParaRPr>
          </a:p>
          <a:p>
            <a:pPr marL="342720" indent="-342720">
              <a:lnSpc>
                <a:spcPct val="8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p:txBody>
      </p:sp>
      <p:pic>
        <p:nvPicPr>
          <p:cNvPr id="477" name="" descr=""/>
          <p:cNvPicPr/>
          <p:nvPr/>
        </p:nvPicPr>
        <p:blipFill>
          <a:blip r:embed="rId1"/>
          <a:stretch/>
        </p:blipFill>
        <p:spPr>
          <a:xfrm>
            <a:off x="1187280" y="1773360"/>
            <a:ext cx="4538880" cy="4124160"/>
          </a:xfrm>
          <a:prstGeom prst="rect">
            <a:avLst/>
          </a:prstGeom>
          <a:ln w="9360">
            <a:solidFill>
              <a:srgbClr val="ff3300"/>
            </a:solidFill>
            <a:miter/>
          </a:ln>
        </p:spPr>
      </p:pic>
      <p:sp>
        <p:nvSpPr>
          <p:cNvPr id="478" name=""/>
          <p:cNvSpPr/>
          <p:nvPr/>
        </p:nvSpPr>
        <p:spPr>
          <a:xfrm>
            <a:off x="1258920" y="404640"/>
            <a:ext cx="7885080" cy="0"/>
          </a:xfrm>
          <a:prstGeom prst="line">
            <a:avLst/>
          </a:prstGeom>
          <a:ln w="28440">
            <a:solidFill>
              <a:srgbClr val="996633"/>
            </a:solidFill>
            <a:prstDash val="dash"/>
            <a:miter/>
          </a:ln>
        </p:spPr>
        <p:style>
          <a:lnRef idx="0"/>
          <a:fillRef idx="0"/>
          <a:effectRef idx="0"/>
          <a:fontRef idx="minor"/>
        </p:style>
      </p:sp>
      <p:grpSp>
        <p:nvGrpSpPr>
          <p:cNvPr id="479" name=""/>
          <p:cNvGrpSpPr/>
          <p:nvPr/>
        </p:nvGrpSpPr>
        <p:grpSpPr>
          <a:xfrm>
            <a:off x="6012000" y="115920"/>
            <a:ext cx="3131640" cy="492120"/>
            <a:chOff x="6012000" y="115920"/>
            <a:chExt cx="3131640" cy="492120"/>
          </a:xfrm>
        </p:grpSpPr>
        <p:sp>
          <p:nvSpPr>
            <p:cNvPr id="480" name=""/>
            <p:cNvSpPr/>
            <p:nvPr/>
          </p:nvSpPr>
          <p:spPr>
            <a:xfrm>
              <a:off x="6012000" y="150840"/>
              <a:ext cx="313020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481" name=""/>
            <p:cNvSpPr/>
            <p:nvPr/>
          </p:nvSpPr>
          <p:spPr>
            <a:xfrm>
              <a:off x="6082560" y="115920"/>
              <a:ext cx="306108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          </a:t>
              </a:r>
              <a:r>
                <a:rPr b="0" lang="en-US" sz="2400" spc="-1" strike="noStrike">
                  <a:solidFill>
                    <a:srgbClr val="ffcc66"/>
                  </a:solidFill>
                  <a:latin typeface="Times New Roman"/>
                </a:rPr>
                <a:t>The royal family</a:t>
              </a:r>
              <a:endParaRPr b="0" lang="en-US" sz="2400" spc="-1" strike="noStrike">
                <a:solidFill>
                  <a:srgbClr val="000000"/>
                </a:solidFill>
                <a:latin typeface="Times New Roman"/>
              </a:endParaRPr>
            </a:p>
          </p:txBody>
        </p:sp>
      </p:grpSp>
      <p:pic>
        <p:nvPicPr>
          <p:cNvPr id="482" name="" descr="Image:Coat of arms of Morocco.png"/>
          <p:cNvPicPr/>
          <p:nvPr/>
        </p:nvPicPr>
        <p:blipFill>
          <a:blip r:embed="rId2"/>
          <a:stretch/>
        </p:blipFill>
        <p:spPr>
          <a:xfrm>
            <a:off x="5505480" y="1989000"/>
            <a:ext cx="3314520" cy="3529080"/>
          </a:xfrm>
          <a:prstGeom prst="rect">
            <a:avLst/>
          </a:prstGeom>
          <a:ln w="0">
            <a:noFill/>
          </a:ln>
        </p:spPr>
      </p:pic>
      <p:sp>
        <p:nvSpPr>
          <p:cNvPr id="483"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484" name="" descr=""/>
          <p:cNvPicPr/>
          <p:nvPr/>
        </p:nvPicPr>
        <p:blipFill>
          <a:blip r:embed="rId3"/>
          <a:stretch/>
        </p:blipFill>
        <p:spPr>
          <a:xfrm>
            <a:off x="7388280" y="5979960"/>
            <a:ext cx="468360" cy="762120"/>
          </a:xfrm>
          <a:prstGeom prst="rect">
            <a:avLst/>
          </a:prstGeom>
          <a:ln w="9360">
            <a:solidFill>
              <a:srgbClr val="ff3300"/>
            </a:solidFill>
            <a:miter/>
          </a:ln>
        </p:spPr>
      </p:pic>
      <p:sp>
        <p:nvSpPr>
          <p:cNvPr id="485"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sp>
        <p:nvSpPr>
          <p:cNvPr id="486" name=""/>
          <p:cNvSpPr txBox="1"/>
          <p:nvPr/>
        </p:nvSpPr>
        <p:spPr>
          <a:xfrm>
            <a:off x="179280" y="44280"/>
            <a:ext cx="966960" cy="736920"/>
          </a:xfrm>
          <a:prstGeom prst="rect">
            <a:avLst/>
          </a:prstGeom>
        </p:spPr>
        <p:txBody>
          <a:bodyPr wrap="none" lIns="90000" rIns="90000" tIns="46800" bIns="46800" anchorCtr="1">
            <a:prstTxWarp prst="textSlantUp">
              <a:avLst>
                <a:gd name="adj" fmla="val 320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rPr>
              <a:t>inglese</a:t>
            </a:r>
            <a:endParaRPr b="0" lang="en-US" sz="2400" spc="1" strike="noStrike">
              <a:ln w="9360">
                <a:solidFill>
                  <a:srgbClr val="3333cc"/>
                </a:solidFill>
                <a:miter/>
              </a:ln>
              <a:solidFill>
                <a:srgbClr val="ffff99"/>
              </a:solidFill>
              <a:effectLst>
                <a:outerShdw dist="53966" dir="2700000" blurRad="0">
                  <a:srgbClr val="9999ff">
                    <a:alpha val="80000"/>
                  </a:srgbClr>
                </a:outerShdw>
              </a:effectLst>
              <a:latin typeface="Impact"/>
              <a:ea typeface="Impact"/>
            </a:endParaRPr>
          </a:p>
        </p:txBody>
      </p:sp>
      <p:grpSp>
        <p:nvGrpSpPr>
          <p:cNvPr id="487" name=""/>
          <p:cNvGrpSpPr/>
          <p:nvPr/>
        </p:nvGrpSpPr>
        <p:grpSpPr>
          <a:xfrm>
            <a:off x="1260360" y="204840"/>
            <a:ext cx="720720" cy="576360"/>
            <a:chOff x="1260360" y="204840"/>
            <a:chExt cx="720720" cy="576360"/>
          </a:xfrm>
        </p:grpSpPr>
        <p:pic>
          <p:nvPicPr>
            <p:cNvPr id="488" name="" descr=""/>
            <p:cNvPicPr/>
            <p:nvPr/>
          </p:nvPicPr>
          <p:blipFill>
            <a:blip r:embed="rId6"/>
            <a:stretch/>
          </p:blipFill>
          <p:spPr>
            <a:xfrm>
              <a:off x="1260360" y="204840"/>
              <a:ext cx="658800" cy="495360"/>
            </a:xfrm>
            <a:prstGeom prst="rect">
              <a:avLst/>
            </a:prstGeom>
            <a:ln w="0">
              <a:noFill/>
            </a:ln>
          </p:spPr>
        </p:pic>
        <p:sp>
          <p:nvSpPr>
            <p:cNvPr id="489" name=""/>
            <p:cNvSpPr/>
            <p:nvPr/>
          </p:nvSpPr>
          <p:spPr>
            <a:xfrm>
              <a:off x="1260360" y="638280"/>
              <a:ext cx="720720" cy="142920"/>
            </a:xfrm>
            <a:prstGeom prst="rect">
              <a:avLst/>
            </a:prstGeom>
            <a:solidFill>
              <a:srgbClr val="ffcc66"/>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113" name=""/>
          <p:cNvSpPr/>
          <p:nvPr/>
        </p:nvSpPr>
        <p:spPr>
          <a:xfrm>
            <a:off x="-7920" y="1822320"/>
            <a:ext cx="9144000" cy="360"/>
          </a:xfrm>
          <a:prstGeom prst="rect">
            <a:avLst/>
          </a:prstGeom>
          <a:solidFill>
            <a:srgbClr val="f7f7f7"/>
          </a:solidFill>
          <a:ln w="0">
            <a:noFill/>
          </a:ln>
        </p:spPr>
        <p:style>
          <a:lnRef idx="0"/>
          <a:fillRef idx="0"/>
          <a:effectRef idx="0"/>
          <a:fontRef idx="minor"/>
        </p:style>
      </p:sp>
      <p:sp>
        <p:nvSpPr>
          <p:cNvPr id="114" name=""/>
          <p:cNvSpPr/>
          <p:nvPr/>
        </p:nvSpPr>
        <p:spPr>
          <a:xfrm>
            <a:off x="-7920" y="1822320"/>
            <a:ext cx="9144000" cy="360"/>
          </a:xfrm>
          <a:prstGeom prst="rect">
            <a:avLst/>
          </a:prstGeom>
          <a:solidFill>
            <a:srgbClr val="f7f7f7"/>
          </a:solidFill>
          <a:ln w="0">
            <a:noFill/>
          </a:ln>
        </p:spPr>
        <p:style>
          <a:lnRef idx="0"/>
          <a:fillRef idx="0"/>
          <a:effectRef idx="0"/>
          <a:fontRef idx="minor"/>
        </p:style>
      </p:sp>
      <p:sp>
        <p:nvSpPr>
          <p:cNvPr id="115" name=""/>
          <p:cNvSpPr/>
          <p:nvPr/>
        </p:nvSpPr>
        <p:spPr>
          <a:xfrm>
            <a:off x="179280" y="260280"/>
            <a:ext cx="5334120" cy="1837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In Africa si trova il </a:t>
            </a:r>
            <a:r>
              <a:rPr b="0" i="1" lang="en-US" sz="2000" spc="-1" strike="noStrike" u="sng">
                <a:solidFill>
                  <a:srgbClr val="ff3300"/>
                </a:solidFill>
                <a:uFillTx/>
                <a:latin typeface="Eras Demi ITC"/>
              </a:rPr>
              <a:t>Sahara</a:t>
            </a:r>
            <a:r>
              <a:rPr b="0" i="1" lang="en-US" sz="2000" spc="-1" strike="noStrike">
                <a:solidFill>
                  <a:srgbClr val="000000"/>
                </a:solidFill>
                <a:latin typeface="Eras Demi ITC"/>
              </a:rPr>
              <a:t>, il più grande deserto del mondo.</a:t>
            </a:r>
            <a:r>
              <a:rPr b="0" lang="en-US" sz="2400" spc="-1" strike="noStrike">
                <a:solidFill>
                  <a:srgbClr val="000000"/>
                </a:solidFill>
                <a:latin typeface="Raavi"/>
              </a:rPr>
              <a:t> </a:t>
            </a:r>
            <a:endParaRPr b="0" lang="en-US" sz="24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Le montagne più alte dell'Africa si trovano nella Rift Valley e sono il Ruwenzori e il </a:t>
            </a:r>
            <a:r>
              <a:rPr b="0" i="1" lang="en-US" sz="2000" spc="-1" strike="noStrike" u="sng">
                <a:solidFill>
                  <a:srgbClr val="ff3300"/>
                </a:solidFill>
                <a:uFillTx/>
                <a:latin typeface="Eras Demi ITC"/>
              </a:rPr>
              <a:t>Kilimangiaro</a:t>
            </a:r>
            <a:r>
              <a:rPr b="0" i="1" lang="en-US" sz="2000" spc="-1" strike="noStrike">
                <a:solidFill>
                  <a:srgbClr val="000000"/>
                </a:solidFill>
                <a:latin typeface="Eras Demi ITC"/>
              </a:rPr>
              <a:t>.</a:t>
            </a:r>
            <a:endParaRPr b="0" lang="en-US" sz="2000" spc="-1" strike="noStrike">
              <a:solidFill>
                <a:srgbClr val="000000"/>
              </a:solidFill>
              <a:latin typeface="Times New Roman"/>
            </a:endParaRPr>
          </a:p>
        </p:txBody>
      </p:sp>
      <p:pic>
        <p:nvPicPr>
          <p:cNvPr id="116" name="" descr=""/>
          <p:cNvPicPr/>
          <p:nvPr/>
        </p:nvPicPr>
        <p:blipFill>
          <a:blip r:embed="rId1"/>
          <a:stretch/>
        </p:blipFill>
        <p:spPr>
          <a:xfrm>
            <a:off x="0" y="4356000"/>
            <a:ext cx="3619440" cy="2502000"/>
          </a:xfrm>
          <a:prstGeom prst="rect">
            <a:avLst/>
          </a:prstGeom>
          <a:ln w="9360">
            <a:solidFill>
              <a:srgbClr val="ff9900"/>
            </a:solidFill>
            <a:miter/>
          </a:ln>
        </p:spPr>
      </p:pic>
      <p:pic>
        <p:nvPicPr>
          <p:cNvPr id="117" name="" descr=""/>
          <p:cNvPicPr/>
          <p:nvPr/>
        </p:nvPicPr>
        <p:blipFill>
          <a:blip r:embed="rId2"/>
          <a:stretch/>
        </p:blipFill>
        <p:spPr>
          <a:xfrm>
            <a:off x="3132000" y="1989000"/>
            <a:ext cx="2644920" cy="2819520"/>
          </a:xfrm>
          <a:prstGeom prst="rect">
            <a:avLst/>
          </a:prstGeom>
          <a:ln w="9360">
            <a:solidFill>
              <a:srgbClr val="ff9900"/>
            </a:solidFill>
            <a:miter/>
          </a:ln>
        </p:spPr>
      </p:pic>
      <p:sp>
        <p:nvSpPr>
          <p:cNvPr id="118" name=""/>
          <p:cNvSpPr txBox="1"/>
          <p:nvPr/>
        </p:nvSpPr>
        <p:spPr>
          <a:xfrm>
            <a:off x="7236000" y="189000"/>
            <a:ext cx="690480" cy="236520"/>
          </a:xfrm>
          <a:prstGeom prst="rect">
            <a:avLst/>
          </a:prstGeom>
        </p:spPr>
        <p:txBody>
          <a:bodyPr wrap="none" lIns="90000" rIns="90000" tIns="46800" bIns="46800" anchorCtr="1">
            <a:prstTxWarp prst="textPlain">
              <a:avLst>
                <a:gd name="adj" fmla="val 44194"/>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ccccff"/>
                </a:solidFill>
                <a:latin typeface="Arial Black"/>
              </a:rPr>
              <a:t>NORD</a:t>
            </a:r>
            <a:endParaRPr b="0" lang="en-US" sz="2400" spc="1" strike="noStrike">
              <a:ln w="9360">
                <a:solidFill>
                  <a:srgbClr val="3333cc"/>
                </a:solidFill>
                <a:miter/>
              </a:ln>
              <a:solidFill>
                <a:srgbClr val="ccccff"/>
              </a:solidFill>
              <a:latin typeface="Arial Black"/>
              <a:ea typeface="Arial Black"/>
            </a:endParaRPr>
          </a:p>
        </p:txBody>
      </p:sp>
      <p:sp>
        <p:nvSpPr>
          <p:cNvPr id="119" name=""/>
          <p:cNvSpPr txBox="1"/>
          <p:nvPr/>
        </p:nvSpPr>
        <p:spPr>
          <a:xfrm>
            <a:off x="8459640" y="1700280"/>
            <a:ext cx="466920" cy="23796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cc00"/>
                </a:solidFill>
                <a:latin typeface="Arial Black"/>
              </a:rPr>
              <a:t>EST</a:t>
            </a:r>
            <a:endParaRPr b="0" lang="en-US" sz="2400" spc="1" strike="noStrike">
              <a:ln w="9360">
                <a:solidFill>
                  <a:srgbClr val="993300"/>
                </a:solidFill>
                <a:miter/>
              </a:ln>
              <a:solidFill>
                <a:srgbClr val="cccc00"/>
              </a:solidFill>
              <a:latin typeface="Arial Black"/>
              <a:ea typeface="Arial Black"/>
            </a:endParaRPr>
          </a:p>
        </p:txBody>
      </p:sp>
      <p:sp>
        <p:nvSpPr>
          <p:cNvPr id="120" name=""/>
          <p:cNvSpPr txBox="1"/>
          <p:nvPr/>
        </p:nvSpPr>
        <p:spPr>
          <a:xfrm>
            <a:off x="5940360" y="1844640"/>
            <a:ext cx="574920" cy="2890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66ff33"/>
                </a:solidFill>
                <a:latin typeface="Arial Black"/>
              </a:rPr>
              <a:t>OVEST</a:t>
            </a:r>
            <a:endParaRPr b="0" lang="en-US" sz="2400" spc="1" strike="noStrike">
              <a:ln w="9360">
                <a:solidFill>
                  <a:srgbClr val="ff3300"/>
                </a:solidFill>
                <a:miter/>
              </a:ln>
              <a:solidFill>
                <a:srgbClr val="66ff33"/>
              </a:solidFill>
              <a:latin typeface="Arial Black"/>
              <a:ea typeface="Arial Black"/>
            </a:endParaRPr>
          </a:p>
        </p:txBody>
      </p:sp>
      <p:sp>
        <p:nvSpPr>
          <p:cNvPr id="121" name=""/>
          <p:cNvSpPr txBox="1"/>
          <p:nvPr/>
        </p:nvSpPr>
        <p:spPr>
          <a:xfrm>
            <a:off x="4643280" y="3500280"/>
            <a:ext cx="1001880" cy="32544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blipFill rotWithShape="0">
                  <a:blip r:embed="rId3"/>
                  <a:srcRect/>
                  <a:stretch/>
                </a:blipFill>
                <a:effectLst>
                  <a:outerShdw dist="17819" dir="2700000" blurRad="0">
                    <a:srgbClr val="c0c0c0">
                      <a:alpha val="80000"/>
                    </a:srgbClr>
                  </a:outerShdw>
                </a:effectLst>
                <a:latin typeface="Impact"/>
              </a:rPr>
              <a:t>il Sahara</a:t>
            </a:r>
            <a:endParaRPr b="0" lang="en-US" sz="2400" spc="1" strike="noStrike">
              <a:ln w="9360">
                <a:solidFill>
                  <a:srgbClr val="993300"/>
                </a:solidFill>
                <a:miter/>
              </a:ln>
              <a:blipFill rotWithShape="0">
                <a:blip r:embed="rId4"/>
                <a:srcRect/>
                <a:stretch/>
              </a:blipFill>
              <a:effectLst>
                <a:outerShdw dist="17819" dir="2700000" blurRad="0">
                  <a:srgbClr val="c0c0c0">
                    <a:alpha val="80000"/>
                  </a:srgbClr>
                </a:outerShdw>
              </a:effectLst>
              <a:latin typeface="Impact"/>
              <a:ea typeface="Impact"/>
            </a:endParaRPr>
          </a:p>
        </p:txBody>
      </p:sp>
      <p:sp>
        <p:nvSpPr>
          <p:cNvPr id="122" name=""/>
          <p:cNvSpPr txBox="1"/>
          <p:nvPr/>
        </p:nvSpPr>
        <p:spPr>
          <a:xfrm>
            <a:off x="684360" y="4076640"/>
            <a:ext cx="2087280" cy="4698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99ccff"/>
                </a:solidFill>
                <a:effectLst>
                  <a:outerShdw dist="17819" dir="2700000" blurRad="0">
                    <a:srgbClr val="c0c0c0">
                      <a:alpha val="80000"/>
                    </a:srgbClr>
                  </a:outerShdw>
                </a:effectLst>
                <a:latin typeface="Impact"/>
              </a:rPr>
              <a:t>il Kilimangiaro</a:t>
            </a:r>
            <a:endParaRPr b="0" lang="en-US" sz="2400" spc="1" strike="noStrike">
              <a:ln w="9360">
                <a:solidFill>
                  <a:srgbClr val="3333cc"/>
                </a:solidFill>
                <a:miter/>
              </a:ln>
              <a:solidFill>
                <a:srgbClr val="99ccff"/>
              </a:solidFill>
              <a:effectLst>
                <a:outerShdw dist="17819" dir="2700000" blurRad="0">
                  <a:srgbClr val="c0c0c0">
                    <a:alpha val="80000"/>
                  </a:srgbClr>
                </a:outerShdw>
              </a:effectLst>
              <a:latin typeface="Impact"/>
              <a:ea typeface="Impact"/>
            </a:endParaRPr>
          </a:p>
        </p:txBody>
      </p:sp>
      <p:sp>
        <p:nvSpPr>
          <p:cNvPr id="123" name=""/>
          <p:cNvSpPr/>
          <p:nvPr/>
        </p:nvSpPr>
        <p:spPr>
          <a:xfrm>
            <a:off x="826920" y="2060640"/>
            <a:ext cx="720720" cy="1944720"/>
          </a:xfrm>
          <a:prstGeom prst="line">
            <a:avLst/>
          </a:prstGeom>
          <a:ln w="28440">
            <a:solidFill>
              <a:srgbClr val="ff3300"/>
            </a:solidFill>
            <a:miter/>
            <a:tailEnd len="med" type="triangle" w="med"/>
          </a:ln>
        </p:spPr>
        <p:style>
          <a:lnRef idx="0"/>
          <a:fillRef idx="0"/>
          <a:effectRef idx="0"/>
          <a:fontRef idx="minor"/>
        </p:style>
      </p:sp>
      <p:grpSp>
        <p:nvGrpSpPr>
          <p:cNvPr id="124" name=""/>
          <p:cNvGrpSpPr/>
          <p:nvPr/>
        </p:nvGrpSpPr>
        <p:grpSpPr>
          <a:xfrm>
            <a:off x="5796000" y="3903840"/>
            <a:ext cx="3347640" cy="2953800"/>
            <a:chOff x="5796000" y="3903840"/>
            <a:chExt cx="3347640" cy="2953800"/>
          </a:xfrm>
        </p:grpSpPr>
        <p:pic>
          <p:nvPicPr>
            <p:cNvPr id="125" name="" descr="Immagine:GreatRiftValley.jpg"/>
            <p:cNvPicPr/>
            <p:nvPr/>
          </p:nvPicPr>
          <p:blipFill>
            <a:blip r:embed="rId5"/>
            <a:stretch/>
          </p:blipFill>
          <p:spPr>
            <a:xfrm>
              <a:off x="5796000" y="4040640"/>
              <a:ext cx="3347640" cy="2816640"/>
            </a:xfrm>
            <a:prstGeom prst="rect">
              <a:avLst/>
            </a:prstGeom>
            <a:ln w="0">
              <a:noFill/>
            </a:ln>
          </p:spPr>
        </p:pic>
        <p:sp>
          <p:nvSpPr>
            <p:cNvPr id="126" name=""/>
            <p:cNvSpPr/>
            <p:nvPr/>
          </p:nvSpPr>
          <p:spPr>
            <a:xfrm>
              <a:off x="7087320" y="3903840"/>
              <a:ext cx="2056320" cy="2953800"/>
            </a:xfrm>
            <a:prstGeom prst="rect">
              <a:avLst/>
            </a:prstGeom>
            <a:solidFill>
              <a:srgbClr val="ffcc66"/>
            </a:solidFill>
            <a:ln w="0">
              <a:noFill/>
            </a:ln>
          </p:spPr>
          <p:style>
            <a:lnRef idx="0"/>
            <a:fillRef idx="0"/>
            <a:effectRef idx="0"/>
            <a:fontRef idx="minor"/>
          </p:style>
        </p:sp>
      </p:grpSp>
      <p:pic>
        <p:nvPicPr>
          <p:cNvPr id="127" name="" descr=""/>
          <p:cNvPicPr/>
          <p:nvPr/>
        </p:nvPicPr>
        <p:blipFill>
          <a:blip r:embed="rId6"/>
          <a:stretch/>
        </p:blipFill>
        <p:spPr>
          <a:xfrm>
            <a:off x="7388280" y="5979960"/>
            <a:ext cx="468360" cy="762120"/>
          </a:xfrm>
          <a:prstGeom prst="rect">
            <a:avLst/>
          </a:prstGeom>
          <a:ln w="9360">
            <a:solidFill>
              <a:srgbClr val="ff3300"/>
            </a:solidFill>
            <a:miter/>
          </a:ln>
        </p:spPr>
      </p:pic>
      <p:sp>
        <p:nvSpPr>
          <p:cNvPr id="128"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7"/>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8"/>
                <a:srcRect/>
                <a:stretch/>
              </a:blipFill>
              <a:effectLst>
                <a:outerShdw dist="17819" dir="2700000" blurRad="0">
                  <a:srgbClr val="c0c0c0"/>
                </a:outerShdw>
              </a:effectLst>
              <a:latin typeface="Impact"/>
              <a:ea typeface="Impact"/>
            </a:endParaRPr>
          </a:p>
        </p:txBody>
      </p:sp>
      <p:sp>
        <p:nvSpPr>
          <p:cNvPr id="129" name=""/>
          <p:cNvSpPr/>
          <p:nvPr/>
        </p:nvSpPr>
        <p:spPr>
          <a:xfrm>
            <a:off x="5508720" y="5445000"/>
            <a:ext cx="1655640" cy="1413000"/>
          </a:xfrm>
          <a:prstGeom prst="rect">
            <a:avLst/>
          </a:prstGeom>
          <a:solidFill>
            <a:srgbClr val="ffcc66"/>
          </a:solidFill>
          <a:ln w="0">
            <a:noFill/>
          </a:ln>
        </p:spPr>
        <p:style>
          <a:lnRef idx="0"/>
          <a:fillRef idx="0"/>
          <a:effectRef idx="0"/>
          <a:fontRef idx="minor"/>
        </p:style>
      </p:sp>
      <p:sp>
        <p:nvSpPr>
          <p:cNvPr id="130" name=""/>
          <p:cNvSpPr/>
          <p:nvPr/>
        </p:nvSpPr>
        <p:spPr>
          <a:xfrm>
            <a:off x="5796000" y="3645000"/>
            <a:ext cx="1800360" cy="936360"/>
          </a:xfrm>
          <a:prstGeom prst="rect">
            <a:avLst/>
          </a:prstGeom>
          <a:solidFill>
            <a:srgbClr val="ffcc66"/>
          </a:solidFill>
          <a:ln w="0">
            <a:noFill/>
          </a:ln>
        </p:spPr>
        <p:style>
          <a:lnRef idx="0"/>
          <a:fillRef idx="0"/>
          <a:effectRef idx="0"/>
          <a:fontRef idx="minor"/>
        </p:style>
      </p:sp>
      <p:pic>
        <p:nvPicPr>
          <p:cNvPr id="131" name="" descr="Immagine dei rilievi (in marrone le parti a quota inferiore, in verde e bianco le parti a quote superiori)"/>
          <p:cNvPicPr/>
          <p:nvPr/>
        </p:nvPicPr>
        <p:blipFill>
          <a:blip r:embed="rId9"/>
          <a:stretch/>
        </p:blipFill>
        <p:spPr>
          <a:xfrm>
            <a:off x="5796000" y="0"/>
            <a:ext cx="3346560" cy="3654360"/>
          </a:xfrm>
          <a:prstGeom prst="rect">
            <a:avLst/>
          </a:prstGeom>
          <a:ln w="9360">
            <a:solidFill>
              <a:srgbClr val="ff9900"/>
            </a:solidFill>
            <a:miter/>
          </a:ln>
        </p:spPr>
      </p:pic>
      <p:pic>
        <p:nvPicPr>
          <p:cNvPr id="132" name="" descr="Immagine:Sahara satellite hires.jpg"/>
          <p:cNvPicPr/>
          <p:nvPr/>
        </p:nvPicPr>
        <p:blipFill>
          <a:blip r:embed="rId10"/>
          <a:stretch/>
        </p:blipFill>
        <p:spPr>
          <a:xfrm>
            <a:off x="5508720" y="549360"/>
            <a:ext cx="1871640" cy="1050840"/>
          </a:xfrm>
          <a:prstGeom prst="rect">
            <a:avLst/>
          </a:prstGeom>
          <a:ln w="9360">
            <a:solidFill>
              <a:srgbClr val="ff3300"/>
            </a:solidFill>
            <a:miter/>
          </a:ln>
        </p:spPr>
      </p:pic>
      <p:sp>
        <p:nvSpPr>
          <p:cNvPr id="133" name=""/>
          <p:cNvSpPr/>
          <p:nvPr/>
        </p:nvSpPr>
        <p:spPr>
          <a:xfrm>
            <a:off x="2843280" y="620640"/>
            <a:ext cx="3313080" cy="432000"/>
          </a:xfrm>
          <a:prstGeom prst="line">
            <a:avLst/>
          </a:prstGeom>
          <a:ln w="28440">
            <a:solidFill>
              <a:srgbClr val="ff3300"/>
            </a:solidFill>
            <a:miter/>
            <a:tailEnd len="med" type="triangle" w="med"/>
          </a:ln>
        </p:spPr>
        <p:style>
          <a:lnRef idx="0"/>
          <a:fillRef idx="0"/>
          <a:effectRef idx="0"/>
          <a:fontRef idx="minor"/>
        </p:style>
      </p:sp>
      <p:sp>
        <p:nvSpPr>
          <p:cNvPr id="134" name=""/>
          <p:cNvSpPr/>
          <p:nvPr/>
        </p:nvSpPr>
        <p:spPr>
          <a:xfrm>
            <a:off x="3635280" y="6421320"/>
            <a:ext cx="3745080" cy="0"/>
          </a:xfrm>
          <a:prstGeom prst="line">
            <a:avLst/>
          </a:prstGeom>
          <a:ln w="28440">
            <a:solidFill>
              <a:srgbClr val="996633"/>
            </a:solidFill>
            <a:prstDash val="dash"/>
            <a:miter/>
          </a:ln>
        </p:spPr>
        <p:style>
          <a:lnRef idx="0"/>
          <a:fillRef idx="0"/>
          <a:effectRef idx="0"/>
          <a:fontRef idx="minor"/>
        </p:style>
      </p:sp>
      <p:sp>
        <p:nvSpPr>
          <p:cNvPr id="135" name=""/>
          <p:cNvSpPr/>
          <p:nvPr/>
        </p:nvSpPr>
        <p:spPr>
          <a:xfrm>
            <a:off x="6732720" y="4581360"/>
            <a:ext cx="1655640" cy="862200"/>
          </a:xfrm>
          <a:custGeom>
            <a:avLst/>
            <a:gdLst/>
            <a:ahLst/>
            <a:rect l="l" t="t" r="r" b="b"/>
            <a:pathLst>
              <a:path w="21600" h="21600">
                <a:moveTo>
                  <a:pt x="0" y="0"/>
                </a:moveTo>
                <a:lnTo>
                  <a:pt x="21600" y="0"/>
                </a:lnTo>
                <a:lnTo>
                  <a:pt x="21600" y="21600"/>
                </a:lnTo>
                <a:lnTo>
                  <a:pt x="0" y="21600"/>
                </a:lnTo>
                <a:lnTo>
                  <a:pt x="0" y="0"/>
                </a:lnTo>
                <a:close/>
              </a:path>
            </a:pathLst>
          </a:custGeom>
          <a:solidFill>
            <a:srgbClr val="993300"/>
          </a:solidFill>
          <a:ln w="9360">
            <a:solidFill>
              <a:srgbClr val="ff3300"/>
            </a:solidFill>
            <a:miter/>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000000"/>
              </a:solidFill>
              <a:latin typeface="Times New Roman"/>
            </a:endParaRPr>
          </a:p>
        </p:txBody>
      </p:sp>
      <p:sp>
        <p:nvSpPr>
          <p:cNvPr id="136" name=""/>
          <p:cNvSpPr/>
          <p:nvPr/>
        </p:nvSpPr>
        <p:spPr>
          <a:xfrm flipH="1">
            <a:off x="6443280" y="4941720"/>
            <a:ext cx="289080" cy="0"/>
          </a:xfrm>
          <a:prstGeom prst="line">
            <a:avLst/>
          </a:prstGeom>
          <a:ln w="28440">
            <a:solidFill>
              <a:srgbClr val="ff3300"/>
            </a:solidFill>
            <a:miter/>
            <a:tailEnd len="med" type="triangle" w="med"/>
          </a:ln>
        </p:spPr>
        <p:style>
          <a:lnRef idx="0"/>
          <a:fillRef idx="0"/>
          <a:effectRef idx="0"/>
          <a:fontRef idx="minor"/>
        </p:style>
      </p:sp>
      <p:sp>
        <p:nvSpPr>
          <p:cNvPr id="137" name=""/>
          <p:cNvSpPr txBox="1"/>
          <p:nvPr/>
        </p:nvSpPr>
        <p:spPr>
          <a:xfrm>
            <a:off x="6696000" y="4797360"/>
            <a:ext cx="2124000" cy="503280"/>
          </a:xfrm>
          <a:prstGeom prst="rect">
            <a:avLst/>
          </a:prstGeom>
        </p:spPr>
        <p:txBody>
          <a:bodyPr wrap="none" lIns="90000" rIns="90000" tIns="46800" bIns="46800" anchorCtr="1">
            <a:prstTxWarp prst="textPlain">
              <a:avLst>
                <a:gd name="adj" fmla="val 4375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ff9900"/>
                </a:solidFill>
                <a:latin typeface="Arial Black"/>
              </a:rPr>
              <a:t>la Rift Valley</a:t>
            </a:r>
            <a:endParaRPr b="0" lang="en-US" sz="2400" spc="1" strike="noStrike">
              <a:ln w="9360">
                <a:solidFill>
                  <a:srgbClr val="993300"/>
                </a:solidFill>
                <a:miter/>
              </a:ln>
              <a:solidFill>
                <a:srgbClr val="ff9900"/>
              </a:solidFill>
              <a:latin typeface="Arial Black"/>
              <a:ea typeface="Arial Black"/>
            </a:endParaRPr>
          </a:p>
        </p:txBody>
      </p:sp>
      <p:sp>
        <p:nvSpPr>
          <p:cNvPr id="138" name=""/>
          <p:cNvSpPr txBox="1"/>
          <p:nvPr/>
        </p:nvSpPr>
        <p:spPr>
          <a:xfrm>
            <a:off x="7020000" y="5300640"/>
            <a:ext cx="720720" cy="2160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cc00"/>
                </a:solidFill>
                <a:latin typeface="Arial Black"/>
              </a:rPr>
              <a:t> </a:t>
            </a:r>
            <a:r>
              <a:rPr b="0" lang="en-US" sz="2400" spc="1" strike="noStrike">
                <a:ln w="9360">
                  <a:solidFill>
                    <a:srgbClr val="993300"/>
                  </a:solidFill>
                  <a:miter/>
                </a:ln>
                <a:solidFill>
                  <a:srgbClr val="cccc00"/>
                </a:solidFill>
                <a:latin typeface="Arial Black"/>
              </a:rPr>
              <a:t>a EST</a:t>
            </a:r>
            <a:endParaRPr b="0" lang="en-US" sz="2400" spc="1" strike="noStrike">
              <a:ln w="9360">
                <a:solidFill>
                  <a:srgbClr val="993300"/>
                </a:solidFill>
                <a:miter/>
              </a:ln>
              <a:solidFill>
                <a:srgbClr val="cccc00"/>
              </a:solidFill>
              <a:latin typeface="Arial Black"/>
              <a:ea typeface="Arial Black"/>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139" name=""/>
          <p:cNvSpPr/>
          <p:nvPr/>
        </p:nvSpPr>
        <p:spPr>
          <a:xfrm>
            <a:off x="4859280" y="189000"/>
            <a:ext cx="3816360" cy="106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In Africa scorre il </a:t>
            </a:r>
            <a:r>
              <a:rPr b="0" i="1" lang="en-US" sz="2000" spc="-1" strike="noStrike" u="sng">
                <a:solidFill>
                  <a:srgbClr val="ff3300"/>
                </a:solidFill>
                <a:uFillTx/>
                <a:latin typeface="Eras Demi ITC"/>
              </a:rPr>
              <a:t>Nilo</a:t>
            </a:r>
            <a:r>
              <a:rPr b="0" i="1" lang="en-US" sz="2000" spc="-1" strike="noStrike">
                <a:solidFill>
                  <a:srgbClr val="000000"/>
                </a:solidFill>
                <a:latin typeface="Eras Demi ITC"/>
              </a:rPr>
              <a:t> che è uno dei più lunghi fiumi del mondo.</a:t>
            </a:r>
            <a:r>
              <a:rPr b="0" lang="en-US" sz="2400" spc="-1" strike="noStrike">
                <a:solidFill>
                  <a:srgbClr val="000000"/>
                </a:solidFill>
                <a:latin typeface="Raavi"/>
              </a:rPr>
              <a:t> </a:t>
            </a:r>
            <a:endParaRPr b="0" lang="en-US" sz="2400" spc="-1" strike="noStrike">
              <a:solidFill>
                <a:srgbClr val="000000"/>
              </a:solidFill>
              <a:latin typeface="Times New Roman"/>
            </a:endParaRPr>
          </a:p>
        </p:txBody>
      </p:sp>
      <p:pic>
        <p:nvPicPr>
          <p:cNvPr id="140" name="" descr="Immagine:Egypt Nil.jpg"/>
          <p:cNvPicPr/>
          <p:nvPr/>
        </p:nvPicPr>
        <p:blipFill>
          <a:blip r:embed="rId1"/>
          <a:stretch/>
        </p:blipFill>
        <p:spPr>
          <a:xfrm>
            <a:off x="0" y="0"/>
            <a:ext cx="4427640" cy="2878200"/>
          </a:xfrm>
          <a:prstGeom prst="rect">
            <a:avLst/>
          </a:prstGeom>
          <a:ln w="9360">
            <a:solidFill>
              <a:srgbClr val="99ccff"/>
            </a:solidFill>
            <a:miter/>
          </a:ln>
        </p:spPr>
      </p:pic>
      <p:pic>
        <p:nvPicPr>
          <p:cNvPr id="141" name="" descr=""/>
          <p:cNvPicPr/>
          <p:nvPr/>
        </p:nvPicPr>
        <p:blipFill>
          <a:blip r:embed="rId2"/>
          <a:stretch/>
        </p:blipFill>
        <p:spPr>
          <a:xfrm>
            <a:off x="5148360" y="1954080"/>
            <a:ext cx="3995640" cy="3795840"/>
          </a:xfrm>
          <a:prstGeom prst="rect">
            <a:avLst/>
          </a:prstGeom>
          <a:ln w="9360">
            <a:solidFill>
              <a:srgbClr val="99ccff"/>
            </a:solidFill>
            <a:miter/>
          </a:ln>
        </p:spPr>
      </p:pic>
      <p:pic>
        <p:nvPicPr>
          <p:cNvPr id="142" name="" descr=""/>
          <p:cNvPicPr/>
          <p:nvPr/>
        </p:nvPicPr>
        <p:blipFill>
          <a:blip r:embed="rId3"/>
          <a:stretch/>
        </p:blipFill>
        <p:spPr>
          <a:xfrm>
            <a:off x="0" y="2871720"/>
            <a:ext cx="5148360" cy="3986280"/>
          </a:xfrm>
          <a:prstGeom prst="rect">
            <a:avLst/>
          </a:prstGeom>
          <a:ln w="9360">
            <a:solidFill>
              <a:srgbClr val="99ccff"/>
            </a:solidFill>
            <a:miter/>
          </a:ln>
        </p:spPr>
      </p:pic>
      <p:sp>
        <p:nvSpPr>
          <p:cNvPr id="143" name=""/>
          <p:cNvSpPr/>
          <p:nvPr/>
        </p:nvSpPr>
        <p:spPr>
          <a:xfrm flipH="1">
            <a:off x="4066920" y="907920"/>
            <a:ext cx="1152360" cy="3241800"/>
          </a:xfrm>
          <a:prstGeom prst="line">
            <a:avLst/>
          </a:prstGeom>
          <a:ln w="28440">
            <a:solidFill>
              <a:srgbClr val="ff3300"/>
            </a:solidFill>
            <a:miter/>
            <a:tailEnd len="med" type="triangle" w="med"/>
          </a:ln>
        </p:spPr>
        <p:style>
          <a:lnRef idx="0"/>
          <a:fillRef idx="0"/>
          <a:effectRef idx="0"/>
          <a:fontRef idx="minor"/>
        </p:style>
      </p:sp>
      <p:sp>
        <p:nvSpPr>
          <p:cNvPr id="144" name=""/>
          <p:cNvSpPr/>
          <p:nvPr/>
        </p:nvSpPr>
        <p:spPr>
          <a:xfrm>
            <a:off x="5148360" y="6421320"/>
            <a:ext cx="2232000" cy="0"/>
          </a:xfrm>
          <a:prstGeom prst="line">
            <a:avLst/>
          </a:prstGeom>
          <a:ln w="28440">
            <a:solidFill>
              <a:srgbClr val="996633"/>
            </a:solidFill>
            <a:prstDash val="dash"/>
            <a:miter/>
          </a:ln>
        </p:spPr>
        <p:style>
          <a:lnRef idx="0"/>
          <a:fillRef idx="0"/>
          <a:effectRef idx="0"/>
          <a:fontRef idx="minor"/>
        </p:style>
      </p:sp>
      <p:pic>
        <p:nvPicPr>
          <p:cNvPr id="145" name="" descr=""/>
          <p:cNvPicPr/>
          <p:nvPr/>
        </p:nvPicPr>
        <p:blipFill>
          <a:blip r:embed="rId4"/>
          <a:stretch/>
        </p:blipFill>
        <p:spPr>
          <a:xfrm>
            <a:off x="7388280" y="5979960"/>
            <a:ext cx="468360" cy="762120"/>
          </a:xfrm>
          <a:prstGeom prst="rect">
            <a:avLst/>
          </a:prstGeom>
          <a:ln w="9360">
            <a:solidFill>
              <a:srgbClr val="ff3300"/>
            </a:solidFill>
            <a:miter/>
          </a:ln>
        </p:spPr>
      </p:pic>
      <p:sp>
        <p:nvSpPr>
          <p:cNvPr id="146"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6"/>
                <a:srcRect/>
                <a:stretch/>
              </a:blipFill>
              <a:effectLst>
                <a:outerShdw dist="17819" dir="2700000" blurRad="0">
                  <a:srgbClr val="c0c0c0"/>
                </a:outerShdw>
              </a:effectLst>
              <a:latin typeface="Impact"/>
              <a:ea typeface="Impact"/>
            </a:endParaRPr>
          </a:p>
        </p:txBody>
      </p:sp>
      <p:sp>
        <p:nvSpPr>
          <p:cNvPr id="147" name=""/>
          <p:cNvSpPr txBox="1"/>
          <p:nvPr/>
        </p:nvSpPr>
        <p:spPr>
          <a:xfrm>
            <a:off x="5867280" y="1484280"/>
            <a:ext cx="2592360" cy="2890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33ccff"/>
                </a:solidFill>
                <a:latin typeface="Arial Black"/>
              </a:rPr>
              <a:t>il delta del Nilo</a:t>
            </a:r>
            <a:endParaRPr b="0" lang="en-US" sz="2400" spc="1" strike="noStrike">
              <a:ln w="9360">
                <a:solidFill>
                  <a:srgbClr val="3333cc"/>
                </a:solidFill>
                <a:miter/>
              </a:ln>
              <a:solidFill>
                <a:srgbClr val="33ccff"/>
              </a:solidFill>
              <a:latin typeface="Arial Black"/>
              <a:ea typeface="Arial Black"/>
            </a:endParaRPr>
          </a:p>
        </p:txBody>
      </p:sp>
      <p:sp>
        <p:nvSpPr>
          <p:cNvPr id="148" name=""/>
          <p:cNvSpPr/>
          <p:nvPr/>
        </p:nvSpPr>
        <p:spPr>
          <a:xfrm flipH="1">
            <a:off x="6804000" y="1844640"/>
            <a:ext cx="216000" cy="1440000"/>
          </a:xfrm>
          <a:prstGeom prst="line">
            <a:avLst/>
          </a:prstGeom>
          <a:ln w="28440">
            <a:solidFill>
              <a:srgbClr val="ff33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149" name=""/>
          <p:cNvSpPr/>
          <p:nvPr/>
        </p:nvSpPr>
        <p:spPr>
          <a:xfrm>
            <a:off x="468360" y="4365720"/>
            <a:ext cx="7345440" cy="862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il Nilo nasce dal lago Vittoria , in Uganda, </a:t>
            </a:r>
            <a:endParaRPr b="0" lang="en-US" sz="2000" spc="-1" strike="noStrike">
              <a:solidFill>
                <a:srgbClr val="000000"/>
              </a:solidFill>
              <a:latin typeface="Times New Roman"/>
            </a:endParaRPr>
          </a:p>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e sfocia nel Mar Mediterraneo.</a:t>
            </a:r>
            <a:endParaRPr b="0" lang="en-US" sz="2000" spc="-1" strike="noStrike">
              <a:solidFill>
                <a:srgbClr val="000000"/>
              </a:solidFill>
              <a:latin typeface="Times New Roman"/>
            </a:endParaRPr>
          </a:p>
        </p:txBody>
      </p:sp>
      <p:sp>
        <p:nvSpPr>
          <p:cNvPr id="150" name=""/>
          <p:cNvSpPr txBox="1"/>
          <p:nvPr/>
        </p:nvSpPr>
        <p:spPr>
          <a:xfrm>
            <a:off x="2411280" y="333360"/>
            <a:ext cx="4680000" cy="1008000"/>
          </a:xfrm>
          <a:prstGeom prst="rect">
            <a:avLst/>
          </a:prstGeom>
        </p:spPr>
        <p:txBody>
          <a:bodyPr wrap="none" lIns="90000" rIns="90000" tIns="46800" bIns="46800" anchorCtr="1">
            <a:prstTxWarp prst="textWave1">
              <a:avLst>
                <a:gd name="adj1" fmla="val 6481"/>
                <a:gd name="adj2"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ffcc"/>
                  </a:solidFill>
                  <a:miter/>
                </a:ln>
                <a:gradFill rotWithShape="0">
                  <a:gsLst>
                    <a:gs pos="0">
                      <a:srgbClr val="9999ff"/>
                    </a:gs>
                    <a:gs pos="100000">
                      <a:srgbClr val="009999"/>
                    </a:gs>
                  </a:gsLst>
                  <a:lin ang="5400000"/>
                </a:gradFill>
                <a:effectLst>
                  <a:outerShdw dist="53966" dir="2700000" blurRad="0">
                    <a:srgbClr val="c0c0c0">
                      <a:alpha val="80000"/>
                    </a:srgbClr>
                  </a:outerShdw>
                </a:effectLst>
                <a:latin typeface="Times New Roman"/>
              </a:rPr>
              <a:t>il Nilo</a:t>
            </a:r>
            <a:endParaRPr b="0" lang="en-US" sz="2400" spc="1" strike="noStrike">
              <a:ln w="9360">
                <a:solidFill>
                  <a:srgbClr val="ccffcc"/>
                </a:solidFill>
                <a:miter/>
              </a:ln>
              <a:gradFill rotWithShape="0">
                <a:gsLst>
                  <a:gs pos="0">
                    <a:srgbClr val="9999ff"/>
                  </a:gs>
                  <a:gs pos="100000">
                    <a:srgbClr val="009999"/>
                  </a:gs>
                </a:gsLst>
                <a:lin ang="5400000"/>
              </a:gradFill>
              <a:effectLst>
                <a:outerShdw dist="53966" dir="2700000" blurRad="0">
                  <a:srgbClr val="c0c0c0">
                    <a:alpha val="80000"/>
                  </a:srgbClr>
                </a:outerShdw>
              </a:effectLst>
              <a:latin typeface="Times New Roman"/>
              <a:ea typeface="Times New Roman"/>
            </a:endParaRPr>
          </a:p>
        </p:txBody>
      </p:sp>
      <p:pic>
        <p:nvPicPr>
          <p:cNvPr id="151" name="" descr=""/>
          <p:cNvPicPr/>
          <p:nvPr/>
        </p:nvPicPr>
        <p:blipFill>
          <a:blip r:embed="rId1"/>
          <a:stretch/>
        </p:blipFill>
        <p:spPr>
          <a:xfrm>
            <a:off x="0" y="0"/>
            <a:ext cx="1476360" cy="6885000"/>
          </a:xfrm>
          <a:prstGeom prst="rect">
            <a:avLst/>
          </a:prstGeom>
          <a:ln w="0">
            <a:noFill/>
          </a:ln>
        </p:spPr>
      </p:pic>
      <p:sp>
        <p:nvSpPr>
          <p:cNvPr id="152" name=""/>
          <p:cNvSpPr/>
          <p:nvPr/>
        </p:nvSpPr>
        <p:spPr>
          <a:xfrm>
            <a:off x="1692360" y="1413000"/>
            <a:ext cx="6840360" cy="825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it-IT" sz="2400" spc="-1" strike="noStrike">
                <a:solidFill>
                  <a:srgbClr val="000000"/>
                </a:solidFill>
                <a:latin typeface="Eras Demi ITC"/>
              </a:rPr>
              <a:t>Il </a:t>
            </a:r>
            <a:r>
              <a:rPr b="1" lang="it-IT" sz="2400" spc="-1" strike="noStrike">
                <a:solidFill>
                  <a:srgbClr val="000000"/>
                </a:solidFill>
                <a:latin typeface="Eras Demi ITC"/>
              </a:rPr>
              <a:t>Nilo</a:t>
            </a:r>
            <a:r>
              <a:rPr b="0" lang="it-IT" sz="2400" spc="-1" strike="noStrike">
                <a:solidFill>
                  <a:srgbClr val="000000"/>
                </a:solidFill>
                <a:latin typeface="Eras Demi ITC"/>
              </a:rPr>
              <a:t> (in arabo </a:t>
            </a:r>
            <a:r>
              <a:rPr b="0" lang="ar-SA" sz="2400" spc="-1" strike="noStrike">
                <a:solidFill>
                  <a:srgbClr val="000000"/>
                </a:solidFill>
                <a:latin typeface="Eras Demi ITC"/>
              </a:rPr>
              <a:t>بحر النيل</a:t>
            </a:r>
            <a:r>
              <a:rPr b="0" lang="it-IT" sz="2400" spc="-1" strike="noStrike">
                <a:solidFill>
                  <a:srgbClr val="000000"/>
                </a:solidFill>
                <a:latin typeface="Eras Demi ITC"/>
              </a:rPr>
              <a:t>, </a:t>
            </a:r>
            <a:r>
              <a:rPr b="0" i="1" lang="it-IT" sz="2400" spc="-1" strike="noStrike">
                <a:solidFill>
                  <a:srgbClr val="000000"/>
                </a:solidFill>
                <a:latin typeface="Eras Demi ITC"/>
              </a:rPr>
              <a:t>Bahr al-Nīl</a:t>
            </a:r>
            <a:r>
              <a:rPr b="0" lang="it-IT" sz="2400" spc="-1" strike="noStrike">
                <a:solidFill>
                  <a:srgbClr val="000000"/>
                </a:solidFill>
                <a:latin typeface="Eras Demi ITC"/>
              </a:rPr>
              <a:t>) è un fiume nordafricano lungo quasi 7.000 km. </a:t>
            </a:r>
            <a:endParaRPr b="0" lang="en-US" sz="2400" spc="-1" strike="noStrike">
              <a:solidFill>
                <a:srgbClr val="000000"/>
              </a:solidFill>
              <a:latin typeface="Times New Roman"/>
            </a:endParaRPr>
          </a:p>
        </p:txBody>
      </p:sp>
      <p:pic>
        <p:nvPicPr>
          <p:cNvPr id="153" name="" descr="Il lago Vittoria, e la sua divisione territoriale."/>
          <p:cNvPicPr/>
          <p:nvPr/>
        </p:nvPicPr>
        <p:blipFill>
          <a:blip r:embed="rId2"/>
          <a:stretch/>
        </p:blipFill>
        <p:spPr>
          <a:xfrm>
            <a:off x="6553080" y="3789360"/>
            <a:ext cx="2590920" cy="3068640"/>
          </a:xfrm>
          <a:prstGeom prst="rect">
            <a:avLst/>
          </a:prstGeom>
          <a:ln w="0">
            <a:noFill/>
          </a:ln>
        </p:spPr>
      </p:pic>
      <p:sp>
        <p:nvSpPr>
          <p:cNvPr id="154" name=""/>
          <p:cNvSpPr/>
          <p:nvPr/>
        </p:nvSpPr>
        <p:spPr>
          <a:xfrm flipH="1">
            <a:off x="1042560" y="5734080"/>
            <a:ext cx="1297080" cy="934920"/>
          </a:xfrm>
          <a:prstGeom prst="line">
            <a:avLst/>
          </a:prstGeom>
          <a:ln w="38160">
            <a:solidFill>
              <a:srgbClr val="ff3300"/>
            </a:solidFill>
            <a:miter/>
            <a:tailEnd len="med" type="triangle" w="med"/>
          </a:ln>
        </p:spPr>
        <p:style>
          <a:lnRef idx="0"/>
          <a:fillRef idx="0"/>
          <a:effectRef idx="0"/>
          <a:fontRef idx="minor"/>
        </p:style>
      </p:sp>
      <p:sp>
        <p:nvSpPr>
          <p:cNvPr id="155" name=""/>
          <p:cNvSpPr txBox="1"/>
          <p:nvPr/>
        </p:nvSpPr>
        <p:spPr>
          <a:xfrm>
            <a:off x="2484360" y="5373720"/>
            <a:ext cx="2016360" cy="720720"/>
          </a:xfrm>
          <a:prstGeom prst="rect">
            <a:avLst/>
          </a:prstGeom>
        </p:spPr>
        <p:txBody>
          <a:bodyPr wrap="none" lIns="90000" rIns="90000" tIns="46800" bIns="46800" anchorCtr="1">
            <a:prstTxWarp prst="textWave1">
              <a:avLst>
                <a:gd name="adj1" fmla="val 6481"/>
                <a:gd name="adj2"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ffcc"/>
                  </a:solidFill>
                  <a:miter/>
                </a:ln>
                <a:solidFill>
                  <a:srgbClr val="000099"/>
                </a:solidFill>
                <a:effectLst>
                  <a:outerShdw dist="53966" dir="2700000" blurRad="0">
                    <a:srgbClr val="c0c0c0">
                      <a:alpha val="80000"/>
                    </a:srgbClr>
                  </a:outerShdw>
                </a:effectLst>
                <a:latin typeface="Times New Roman"/>
              </a:rPr>
              <a:t>il lago Vittoria</a:t>
            </a:r>
            <a:endParaRPr b="0" lang="en-US" sz="2400" spc="1" strike="noStrike">
              <a:ln w="9360">
                <a:solidFill>
                  <a:srgbClr val="ccffcc"/>
                </a:solidFill>
                <a:miter/>
              </a:ln>
              <a:solidFill>
                <a:srgbClr val="000099"/>
              </a:solidFill>
              <a:effectLst>
                <a:outerShdw dist="53966" dir="2700000" blurRad="0">
                  <a:srgbClr val="c0c0c0">
                    <a:alpha val="80000"/>
                  </a:srgbClr>
                </a:outerShdw>
              </a:effectLst>
              <a:latin typeface="Times New Roman"/>
              <a:ea typeface="Times New Roman"/>
            </a:endParaRPr>
          </a:p>
        </p:txBody>
      </p:sp>
      <p:sp>
        <p:nvSpPr>
          <p:cNvPr id="156" name=""/>
          <p:cNvSpPr/>
          <p:nvPr/>
        </p:nvSpPr>
        <p:spPr>
          <a:xfrm flipV="1">
            <a:off x="5005440" y="5013000"/>
            <a:ext cx="2519280" cy="765000"/>
          </a:xfrm>
          <a:prstGeom prst="line">
            <a:avLst/>
          </a:prstGeom>
          <a:ln w="38160">
            <a:solidFill>
              <a:srgbClr val="ff3300"/>
            </a:solidFill>
            <a:miter/>
            <a:tailEnd len="med" type="triangle" w="med"/>
          </a:ln>
        </p:spPr>
        <p:style>
          <a:lnRef idx="0"/>
          <a:fillRef idx="0"/>
          <a:effectRef idx="0"/>
          <a:fontRef idx="minor"/>
        </p:style>
      </p:sp>
      <p:sp>
        <p:nvSpPr>
          <p:cNvPr id="157" name=""/>
          <p:cNvSpPr txBox="1"/>
          <p:nvPr/>
        </p:nvSpPr>
        <p:spPr>
          <a:xfrm>
            <a:off x="2484360" y="3429000"/>
            <a:ext cx="2521080" cy="647640"/>
          </a:xfrm>
          <a:prstGeom prst="rect">
            <a:avLst/>
          </a:prstGeom>
        </p:spPr>
        <p:txBody>
          <a:bodyPr wrap="none" lIns="90000" rIns="90000" tIns="46800" bIns="46800" anchorCtr="1">
            <a:prstTxWarp prst="textWave1">
              <a:avLst>
                <a:gd name="adj1" fmla="val 6481"/>
                <a:gd name="adj2"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ccffcc"/>
                  </a:solidFill>
                  <a:miter/>
                </a:ln>
                <a:solidFill>
                  <a:srgbClr val="000099"/>
                </a:solidFill>
                <a:effectLst>
                  <a:outerShdw dist="53966" dir="2700000" blurRad="0">
                    <a:srgbClr val="c0c0c0">
                      <a:alpha val="80000"/>
                    </a:srgbClr>
                  </a:outerShdw>
                </a:effectLst>
                <a:latin typeface="Times New Roman"/>
              </a:rPr>
              <a:t>il Mar Mediterraneo </a:t>
            </a:r>
            <a:endParaRPr b="0" lang="en-US" sz="2400" spc="1" strike="noStrike">
              <a:ln w="9360">
                <a:solidFill>
                  <a:srgbClr val="ccffcc"/>
                </a:solidFill>
                <a:miter/>
              </a:ln>
              <a:solidFill>
                <a:srgbClr val="000099"/>
              </a:solidFill>
              <a:effectLst>
                <a:outerShdw dist="53966" dir="2700000" blurRad="0">
                  <a:srgbClr val="c0c0c0">
                    <a:alpha val="80000"/>
                  </a:srgbClr>
                </a:outerShdw>
              </a:effectLst>
              <a:latin typeface="Times New Roman"/>
              <a:ea typeface="Times New Roman"/>
            </a:endParaRPr>
          </a:p>
        </p:txBody>
      </p:sp>
      <p:sp>
        <p:nvSpPr>
          <p:cNvPr id="158" name=""/>
          <p:cNvSpPr/>
          <p:nvPr/>
        </p:nvSpPr>
        <p:spPr>
          <a:xfrm flipH="1" flipV="1">
            <a:off x="394920" y="189000"/>
            <a:ext cx="2017800" cy="3527280"/>
          </a:xfrm>
          <a:prstGeom prst="line">
            <a:avLst/>
          </a:prstGeom>
          <a:ln w="38160">
            <a:solidFill>
              <a:srgbClr val="ff33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159" name=""/>
          <p:cNvSpPr/>
          <p:nvPr/>
        </p:nvSpPr>
        <p:spPr>
          <a:xfrm>
            <a:off x="108000" y="4718160"/>
            <a:ext cx="8785080" cy="1776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Le coste dell'Africa sono quasi completamente bagnate dall‘Oceano Indiano    e Atlantico. Le coste sono molto lineari con pochi golfi.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Il </a:t>
            </a:r>
            <a:r>
              <a:rPr b="0" lang="en-US" sz="2000" spc="-1" strike="noStrike" u="sng">
                <a:solidFill>
                  <a:srgbClr val="ff3300"/>
                </a:solidFill>
                <a:uFillTx/>
                <a:latin typeface="Eras Demi ITC"/>
              </a:rPr>
              <a:t>Madagascar</a:t>
            </a:r>
            <a:r>
              <a:rPr b="0" lang="en-US" sz="2000" spc="-1" strike="noStrike">
                <a:solidFill>
                  <a:srgbClr val="993300"/>
                </a:solidFill>
                <a:latin typeface="Eras Demi ITC"/>
              </a:rPr>
              <a:t> </a:t>
            </a:r>
            <a:r>
              <a:rPr b="0" lang="en-US" sz="2000" spc="-1" strike="noStrike">
                <a:solidFill>
                  <a:srgbClr val="000000"/>
                </a:solidFill>
                <a:latin typeface="Eras Demi ITC"/>
              </a:rPr>
              <a:t>è l’isola più grande dell’Africa e si trova nell’Oceano indiano.</a:t>
            </a:r>
            <a:endParaRPr b="0" lang="en-US" sz="2000" spc="-1" strike="noStrike">
              <a:solidFill>
                <a:srgbClr val="000000"/>
              </a:solidFill>
              <a:latin typeface="Times New Roman"/>
            </a:endParaRPr>
          </a:p>
        </p:txBody>
      </p:sp>
      <p:grpSp>
        <p:nvGrpSpPr>
          <p:cNvPr id="160" name=""/>
          <p:cNvGrpSpPr/>
          <p:nvPr/>
        </p:nvGrpSpPr>
        <p:grpSpPr>
          <a:xfrm>
            <a:off x="5867280" y="189000"/>
            <a:ext cx="3276360" cy="492120"/>
            <a:chOff x="5867280" y="189000"/>
            <a:chExt cx="3276360" cy="492120"/>
          </a:xfrm>
        </p:grpSpPr>
        <p:sp>
          <p:nvSpPr>
            <p:cNvPr id="161" name=""/>
            <p:cNvSpPr/>
            <p:nvPr/>
          </p:nvSpPr>
          <p:spPr>
            <a:xfrm>
              <a:off x="5867280" y="223920"/>
              <a:ext cx="327636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162" name=""/>
            <p:cNvSpPr/>
            <p:nvPr/>
          </p:nvSpPr>
          <p:spPr>
            <a:xfrm>
              <a:off x="5941800" y="189000"/>
              <a:ext cx="306108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                         </a:t>
              </a:r>
              <a:r>
                <a:rPr b="0" lang="en-US" sz="2400" spc="-1" strike="noStrike">
                  <a:solidFill>
                    <a:srgbClr val="ffcc66"/>
                  </a:solidFill>
                  <a:latin typeface="Times New Roman"/>
                </a:rPr>
                <a:t>Le isole</a:t>
              </a:r>
              <a:endParaRPr b="0" lang="en-US" sz="2400" spc="-1" strike="noStrike">
                <a:solidFill>
                  <a:srgbClr val="000000"/>
                </a:solidFill>
                <a:latin typeface="Times New Roman"/>
              </a:endParaRPr>
            </a:p>
          </p:txBody>
        </p:sp>
      </p:grpSp>
      <p:pic>
        <p:nvPicPr>
          <p:cNvPr id="163" name="" descr=""/>
          <p:cNvPicPr/>
          <p:nvPr/>
        </p:nvPicPr>
        <p:blipFill>
          <a:blip r:embed="rId1"/>
          <a:stretch/>
        </p:blipFill>
        <p:spPr>
          <a:xfrm>
            <a:off x="0" y="-27000"/>
            <a:ext cx="6084720" cy="4565520"/>
          </a:xfrm>
          <a:prstGeom prst="rect">
            <a:avLst/>
          </a:prstGeom>
          <a:ln w="9360">
            <a:solidFill>
              <a:srgbClr val="993300"/>
            </a:solidFill>
            <a:miter/>
          </a:ln>
        </p:spPr>
      </p:pic>
      <p:sp>
        <p:nvSpPr>
          <p:cNvPr id="164" name=""/>
          <p:cNvSpPr/>
          <p:nvPr/>
        </p:nvSpPr>
        <p:spPr>
          <a:xfrm>
            <a:off x="4211640" y="2924280"/>
            <a:ext cx="936720" cy="1081080"/>
          </a:xfrm>
          <a:prstGeom prst="ellipse">
            <a:avLst/>
          </a:prstGeom>
          <a:noFill/>
          <a:ln w="38160">
            <a:solidFill>
              <a:srgbClr val="ff3300"/>
            </a:solidFill>
            <a:miter/>
          </a:ln>
        </p:spPr>
        <p:style>
          <a:lnRef idx="0"/>
          <a:fillRef idx="0"/>
          <a:effectRef idx="0"/>
          <a:fontRef idx="minor"/>
        </p:style>
      </p:sp>
      <p:sp>
        <p:nvSpPr>
          <p:cNvPr id="165" name=""/>
          <p:cNvSpPr/>
          <p:nvPr/>
        </p:nvSpPr>
        <p:spPr>
          <a:xfrm flipH="1" flipV="1">
            <a:off x="5076720" y="3789360"/>
            <a:ext cx="1511280" cy="503280"/>
          </a:xfrm>
          <a:prstGeom prst="line">
            <a:avLst/>
          </a:prstGeom>
          <a:ln w="28440">
            <a:solidFill>
              <a:srgbClr val="ff3300"/>
            </a:solidFill>
            <a:miter/>
            <a:tailEnd len="med" type="triangle" w="med"/>
          </a:ln>
        </p:spPr>
        <p:style>
          <a:lnRef idx="0"/>
          <a:fillRef idx="0"/>
          <a:effectRef idx="0"/>
          <a:fontRef idx="minor"/>
        </p:style>
      </p:sp>
      <p:sp>
        <p:nvSpPr>
          <p:cNvPr id="166" name=""/>
          <p:cNvSpPr/>
          <p:nvPr/>
        </p:nvSpPr>
        <p:spPr>
          <a:xfrm>
            <a:off x="6516720" y="4076640"/>
            <a:ext cx="2016000" cy="398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3300"/>
                </a:solidFill>
                <a:latin typeface="Eras Demi ITC"/>
              </a:rPr>
              <a:t>Madagascar</a:t>
            </a:r>
            <a:endParaRPr b="0" lang="en-US" sz="2000" spc="-1" strike="noStrike">
              <a:solidFill>
                <a:srgbClr val="000000"/>
              </a:solidFill>
              <a:latin typeface="Times New Roman"/>
            </a:endParaRPr>
          </a:p>
        </p:txBody>
      </p:sp>
      <p:sp>
        <p:nvSpPr>
          <p:cNvPr id="167" name=""/>
          <p:cNvSpPr/>
          <p:nvPr/>
        </p:nvSpPr>
        <p:spPr>
          <a:xfrm>
            <a:off x="6156360" y="836640"/>
            <a:ext cx="2808360" cy="2996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Le isole si trovano nell'</a:t>
            </a:r>
            <a:r>
              <a:rPr b="0" lang="en-US" sz="2000" spc="-1" strike="noStrike">
                <a:solidFill>
                  <a:srgbClr val="ff3300"/>
                </a:solidFill>
                <a:latin typeface="Eras Demi ITC"/>
              </a:rPr>
              <a:t>Oceano Atlantico</a:t>
            </a:r>
            <a:r>
              <a:rPr b="0" lang="en-US" sz="2000" spc="-1" strike="noStrike">
                <a:solidFill>
                  <a:srgbClr val="000000"/>
                </a:solidFill>
                <a:latin typeface="Eras Demi ITC"/>
              </a:rPr>
              <a:t> (Madeira, Canarie, Capo Verde)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e nell'</a:t>
            </a:r>
            <a:r>
              <a:rPr b="0" lang="en-US" sz="2000" spc="-1" strike="noStrike">
                <a:solidFill>
                  <a:srgbClr val="ff3300"/>
                </a:solidFill>
                <a:latin typeface="Eras Demi ITC"/>
              </a:rPr>
              <a:t>Oceano Indiano</a:t>
            </a:r>
            <a:r>
              <a:rPr b="0" lang="en-US" sz="2000" spc="-1" strike="noStrike">
                <a:solidFill>
                  <a:srgbClr val="000000"/>
                </a:solidFill>
                <a:latin typeface="Eras Demi ITC"/>
              </a:rPr>
              <a:t> (Comore e Seychelles e Madagascar). </a:t>
            </a:r>
            <a:endParaRPr b="0" lang="en-US" sz="2000" spc="-1" strike="noStrike">
              <a:solidFill>
                <a:srgbClr val="000000"/>
              </a:solidFill>
              <a:latin typeface="Times New Roman"/>
            </a:endParaRPr>
          </a:p>
        </p:txBody>
      </p:sp>
      <p:grpSp>
        <p:nvGrpSpPr>
          <p:cNvPr id="168" name=""/>
          <p:cNvGrpSpPr/>
          <p:nvPr/>
        </p:nvGrpSpPr>
        <p:grpSpPr>
          <a:xfrm>
            <a:off x="0" y="4005360"/>
            <a:ext cx="2842920" cy="526320"/>
            <a:chOff x="0" y="4005360"/>
            <a:chExt cx="2842920" cy="526320"/>
          </a:xfrm>
        </p:grpSpPr>
        <p:sp>
          <p:nvSpPr>
            <p:cNvPr id="169" name=""/>
            <p:cNvSpPr/>
            <p:nvPr/>
          </p:nvSpPr>
          <p:spPr>
            <a:xfrm>
              <a:off x="0" y="4073760"/>
              <a:ext cx="2842920" cy="45792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170" name=""/>
            <p:cNvSpPr/>
            <p:nvPr/>
          </p:nvSpPr>
          <p:spPr>
            <a:xfrm>
              <a:off x="64080" y="4005360"/>
              <a:ext cx="265716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                   </a:t>
              </a:r>
              <a:r>
                <a:rPr b="0" lang="en-US" sz="2400" spc="-1" strike="noStrike">
                  <a:solidFill>
                    <a:srgbClr val="ffcc66"/>
                  </a:solidFill>
                  <a:latin typeface="Times New Roman"/>
                </a:rPr>
                <a:t>Le coste</a:t>
              </a:r>
              <a:endParaRPr b="0" lang="en-US" sz="2400" spc="-1" strike="noStrike">
                <a:solidFill>
                  <a:srgbClr val="000000"/>
                </a:solidFill>
                <a:latin typeface="Times New Roman"/>
              </a:endParaRPr>
            </a:p>
          </p:txBody>
        </p:sp>
      </p:grpSp>
      <p:sp>
        <p:nvSpPr>
          <p:cNvPr id="171" name=""/>
          <p:cNvSpPr/>
          <p:nvPr/>
        </p:nvSpPr>
        <p:spPr>
          <a:xfrm>
            <a:off x="250920" y="2349360"/>
            <a:ext cx="865080" cy="792360"/>
          </a:xfrm>
          <a:prstGeom prst="ellipse">
            <a:avLst/>
          </a:prstGeom>
          <a:noFill/>
          <a:ln w="57240">
            <a:solidFill>
              <a:srgbClr val="ffffff"/>
            </a:solidFill>
            <a:prstDash val="sysDot"/>
            <a:miter/>
          </a:ln>
        </p:spPr>
        <p:style>
          <a:lnRef idx="0"/>
          <a:fillRef idx="0"/>
          <a:effectRef idx="0"/>
          <a:fontRef idx="minor"/>
        </p:style>
      </p:sp>
      <p:sp>
        <p:nvSpPr>
          <p:cNvPr id="172" name=""/>
          <p:cNvSpPr/>
          <p:nvPr/>
        </p:nvSpPr>
        <p:spPr>
          <a:xfrm>
            <a:off x="4930920" y="1844640"/>
            <a:ext cx="865080" cy="792360"/>
          </a:xfrm>
          <a:prstGeom prst="ellipse">
            <a:avLst/>
          </a:prstGeom>
          <a:noFill/>
          <a:ln w="57240">
            <a:solidFill>
              <a:srgbClr val="ffffff"/>
            </a:solidFill>
            <a:prstDash val="sysDot"/>
            <a:miter/>
          </a:ln>
        </p:spPr>
        <p:style>
          <a:lnRef idx="0"/>
          <a:fillRef idx="0"/>
          <a:effectRef idx="0"/>
          <a:fontRef idx="minor"/>
        </p:style>
      </p:sp>
      <p:sp>
        <p:nvSpPr>
          <p:cNvPr id="173" name=""/>
          <p:cNvSpPr/>
          <p:nvPr/>
        </p:nvSpPr>
        <p:spPr>
          <a:xfrm>
            <a:off x="0" y="6421320"/>
            <a:ext cx="7380360" cy="0"/>
          </a:xfrm>
          <a:prstGeom prst="line">
            <a:avLst/>
          </a:prstGeom>
          <a:ln w="28440">
            <a:solidFill>
              <a:srgbClr val="996633"/>
            </a:solidFill>
            <a:prstDash val="dash"/>
            <a:miter/>
          </a:ln>
        </p:spPr>
        <p:style>
          <a:lnRef idx="0"/>
          <a:fillRef idx="0"/>
          <a:effectRef idx="0"/>
          <a:fontRef idx="minor"/>
        </p:style>
      </p:sp>
      <p:pic>
        <p:nvPicPr>
          <p:cNvPr id="174" name="" descr=""/>
          <p:cNvPicPr/>
          <p:nvPr/>
        </p:nvPicPr>
        <p:blipFill>
          <a:blip r:embed="rId2"/>
          <a:stretch/>
        </p:blipFill>
        <p:spPr>
          <a:xfrm>
            <a:off x="7388280" y="5979960"/>
            <a:ext cx="468360" cy="762120"/>
          </a:xfrm>
          <a:prstGeom prst="rect">
            <a:avLst/>
          </a:prstGeom>
          <a:ln w="9360">
            <a:solidFill>
              <a:srgbClr val="ff3300"/>
            </a:solidFill>
            <a:miter/>
          </a:ln>
        </p:spPr>
      </p:pic>
      <p:sp>
        <p:nvSpPr>
          <p:cNvPr id="175"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3"/>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ea typeface="Impac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pic>
        <p:nvPicPr>
          <p:cNvPr id="176" name="" descr=""/>
          <p:cNvPicPr/>
          <p:nvPr/>
        </p:nvPicPr>
        <p:blipFill>
          <a:blip r:embed="rId1"/>
          <a:stretch/>
        </p:blipFill>
        <p:spPr>
          <a:xfrm>
            <a:off x="5715000" y="76320"/>
            <a:ext cx="752400" cy="752400"/>
          </a:xfrm>
          <a:prstGeom prst="rect">
            <a:avLst/>
          </a:prstGeom>
          <a:ln w="9360">
            <a:solidFill>
              <a:srgbClr val="ffffff"/>
            </a:solidFill>
            <a:miter/>
          </a:ln>
        </p:spPr>
      </p:pic>
      <p:grpSp>
        <p:nvGrpSpPr>
          <p:cNvPr id="177" name=""/>
          <p:cNvGrpSpPr/>
          <p:nvPr/>
        </p:nvGrpSpPr>
        <p:grpSpPr>
          <a:xfrm>
            <a:off x="6477120" y="228600"/>
            <a:ext cx="2666880" cy="492120"/>
            <a:chOff x="6477120" y="228600"/>
            <a:chExt cx="2666880" cy="492120"/>
          </a:xfrm>
        </p:grpSpPr>
        <p:sp>
          <p:nvSpPr>
            <p:cNvPr id="178" name=""/>
            <p:cNvSpPr/>
            <p:nvPr/>
          </p:nvSpPr>
          <p:spPr>
            <a:xfrm>
              <a:off x="6477120" y="26352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179" name=""/>
            <p:cNvSpPr/>
            <p:nvPr/>
          </p:nvSpPr>
          <p:spPr>
            <a:xfrm>
              <a:off x="6535800" y="228600"/>
              <a:ext cx="112392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Il clima</a:t>
              </a:r>
              <a:endParaRPr b="0" lang="en-US" sz="2400" spc="-1" strike="noStrike">
                <a:solidFill>
                  <a:srgbClr val="000000"/>
                </a:solidFill>
                <a:latin typeface="Times New Roman"/>
              </a:endParaRPr>
            </a:p>
          </p:txBody>
        </p:sp>
      </p:grpSp>
      <p:sp>
        <p:nvSpPr>
          <p:cNvPr id="180" name=""/>
          <p:cNvSpPr/>
          <p:nvPr/>
        </p:nvSpPr>
        <p:spPr>
          <a:xfrm>
            <a:off x="179280" y="260280"/>
            <a:ext cx="4824360" cy="4228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Il clima dell’Africa è generalmente caldo, anche se cambia a seconda delle zone.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A nord, sul mare, c’è un clima tipicamente mediterraneo,                   con estati secche e inverni umidi. </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Nella zona del Sahara c’è un clima desertico, mentre vicino all'equatore,       il clima si fa tropicale.</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pc="-1" strike="noStrike">
                <a:solidFill>
                  <a:srgbClr val="000000"/>
                </a:solidFill>
                <a:latin typeface="Eras Demi ITC"/>
              </a:rPr>
              <a:t>Sulle montagne più alte (come il Kilymangiaro) fa molto freddo.</a:t>
            </a:r>
            <a:endParaRPr b="0" lang="en-US" sz="2000" spc="-1" strike="noStrike">
              <a:solidFill>
                <a:srgbClr val="000000"/>
              </a:solidFill>
              <a:latin typeface="Times New Roman"/>
            </a:endParaRPr>
          </a:p>
        </p:txBody>
      </p:sp>
      <p:pic>
        <p:nvPicPr>
          <p:cNvPr id="181" name="" descr="Immagine:Topography of africa.jpg"/>
          <p:cNvPicPr/>
          <p:nvPr/>
        </p:nvPicPr>
        <p:blipFill>
          <a:blip r:embed="rId2"/>
          <a:stretch/>
        </p:blipFill>
        <p:spPr>
          <a:xfrm>
            <a:off x="4529160" y="1434960"/>
            <a:ext cx="4651200" cy="5085000"/>
          </a:xfrm>
          <a:prstGeom prst="rect">
            <a:avLst/>
          </a:prstGeom>
          <a:ln w="9360">
            <a:solidFill>
              <a:srgbClr val="99ccff"/>
            </a:solidFill>
            <a:miter/>
          </a:ln>
        </p:spPr>
      </p:pic>
      <p:sp>
        <p:nvSpPr>
          <p:cNvPr id="182" name=""/>
          <p:cNvSpPr txBox="1"/>
          <p:nvPr/>
        </p:nvSpPr>
        <p:spPr>
          <a:xfrm>
            <a:off x="6402240" y="1197000"/>
            <a:ext cx="762120" cy="380880"/>
          </a:xfrm>
          <a:prstGeom prst="rect">
            <a:avLst/>
          </a:prstGeom>
        </p:spPr>
        <p:txBody>
          <a:bodyPr wrap="none" lIns="90000" rIns="90000" tIns="46800" bIns="46800" anchorCtr="1">
            <a:prstTxWarp prst="textPlain">
              <a:avLst>
                <a:gd name="adj" fmla="val 44194"/>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3333cc"/>
                  </a:solidFill>
                  <a:miter/>
                </a:ln>
                <a:solidFill>
                  <a:srgbClr val="ccccff"/>
                </a:solidFill>
                <a:latin typeface="Arial Black"/>
              </a:rPr>
              <a:t>NORD</a:t>
            </a:r>
            <a:endParaRPr b="0" lang="en-US" sz="2400" spc="1" strike="noStrike">
              <a:ln w="9360">
                <a:solidFill>
                  <a:srgbClr val="3333cc"/>
                </a:solidFill>
                <a:miter/>
              </a:ln>
              <a:solidFill>
                <a:srgbClr val="ccccff"/>
              </a:solidFill>
              <a:latin typeface="Arial Black"/>
              <a:ea typeface="Arial Black"/>
            </a:endParaRPr>
          </a:p>
        </p:txBody>
      </p:sp>
      <p:sp>
        <p:nvSpPr>
          <p:cNvPr id="183" name=""/>
          <p:cNvSpPr txBox="1"/>
          <p:nvPr/>
        </p:nvSpPr>
        <p:spPr>
          <a:xfrm>
            <a:off x="6659640" y="5516640"/>
            <a:ext cx="761760" cy="380880"/>
          </a:xfrm>
          <a:prstGeom prst="rect">
            <a:avLst/>
          </a:prstGeom>
        </p:spPr>
        <p:txBody>
          <a:bodyPr wrap="none" lIns="90000" rIns="90000" tIns="46800" bIns="46800" anchorCtr="1">
            <a:prstTxWarp prst="textPlain">
              <a:avLst>
                <a:gd name="adj" fmla="val 4375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ff9900"/>
                </a:solidFill>
                <a:latin typeface="Arial Black"/>
              </a:rPr>
              <a:t>SUD</a:t>
            </a:r>
            <a:endParaRPr b="0" lang="en-US" sz="2400" spc="1" strike="noStrike">
              <a:ln w="9360">
                <a:solidFill>
                  <a:srgbClr val="993300"/>
                </a:solidFill>
                <a:miter/>
              </a:ln>
              <a:solidFill>
                <a:srgbClr val="ff9900"/>
              </a:solidFill>
              <a:latin typeface="Arial Black"/>
              <a:ea typeface="Arial Black"/>
            </a:endParaRPr>
          </a:p>
        </p:txBody>
      </p:sp>
      <p:sp>
        <p:nvSpPr>
          <p:cNvPr id="184" name=""/>
          <p:cNvSpPr/>
          <p:nvPr/>
        </p:nvSpPr>
        <p:spPr>
          <a:xfrm>
            <a:off x="4211640" y="1916280"/>
            <a:ext cx="2665440" cy="72720"/>
          </a:xfrm>
          <a:prstGeom prst="line">
            <a:avLst/>
          </a:prstGeom>
          <a:ln w="38160">
            <a:solidFill>
              <a:srgbClr val="ccffff"/>
            </a:solidFill>
            <a:miter/>
            <a:tailEnd len="med" type="triangle" w="med"/>
          </a:ln>
        </p:spPr>
        <p:style>
          <a:lnRef idx="0"/>
          <a:fillRef idx="0"/>
          <a:effectRef idx="0"/>
          <a:fontRef idx="minor"/>
        </p:style>
      </p:sp>
      <p:sp>
        <p:nvSpPr>
          <p:cNvPr id="185" name=""/>
          <p:cNvSpPr/>
          <p:nvPr/>
        </p:nvSpPr>
        <p:spPr>
          <a:xfrm>
            <a:off x="4356000" y="2421000"/>
            <a:ext cx="2376720" cy="647640"/>
          </a:xfrm>
          <a:prstGeom prst="line">
            <a:avLst/>
          </a:prstGeom>
          <a:ln w="38160">
            <a:solidFill>
              <a:srgbClr val="ccffff"/>
            </a:solidFill>
            <a:miter/>
            <a:tailEnd len="med" type="triangle" w="med"/>
          </a:ln>
        </p:spPr>
        <p:style>
          <a:lnRef idx="0"/>
          <a:fillRef idx="0"/>
          <a:effectRef idx="0"/>
          <a:fontRef idx="minor"/>
        </p:style>
      </p:sp>
      <p:sp>
        <p:nvSpPr>
          <p:cNvPr id="186" name=""/>
          <p:cNvSpPr/>
          <p:nvPr/>
        </p:nvSpPr>
        <p:spPr>
          <a:xfrm>
            <a:off x="0" y="3954600"/>
            <a:ext cx="9144000" cy="0"/>
          </a:xfrm>
          <a:prstGeom prst="line">
            <a:avLst/>
          </a:prstGeom>
          <a:ln cap="rnd" w="38160">
            <a:solidFill>
              <a:srgbClr val="ff3300"/>
            </a:solidFill>
            <a:custDash>
              <a:ds d="100000" sp="1000"/>
            </a:custDash>
            <a:miter/>
          </a:ln>
        </p:spPr>
        <p:style>
          <a:lnRef idx="0"/>
          <a:fillRef idx="0"/>
          <a:effectRef idx="0"/>
          <a:fontRef idx="minor"/>
        </p:style>
      </p:sp>
      <p:sp>
        <p:nvSpPr>
          <p:cNvPr id="187" name=""/>
          <p:cNvSpPr txBox="1"/>
          <p:nvPr/>
        </p:nvSpPr>
        <p:spPr>
          <a:xfrm>
            <a:off x="826920" y="3811680"/>
            <a:ext cx="1873440" cy="2872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ffff99"/>
                </a:solidFill>
                <a:latin typeface="Arial Black"/>
              </a:rPr>
              <a:t>equatore</a:t>
            </a:r>
            <a:endParaRPr b="0" lang="en-US" sz="2400" spc="1" strike="noStrike">
              <a:ln w="9360">
                <a:solidFill>
                  <a:srgbClr val="ff3300"/>
                </a:solidFill>
                <a:miter/>
              </a:ln>
              <a:solidFill>
                <a:srgbClr val="ffff99"/>
              </a:solidFill>
              <a:latin typeface="Arial Black"/>
              <a:ea typeface="Arial Black"/>
            </a:endParaRPr>
          </a:p>
        </p:txBody>
      </p:sp>
      <p:sp>
        <p:nvSpPr>
          <p:cNvPr id="188" name=""/>
          <p:cNvSpPr txBox="1"/>
          <p:nvPr/>
        </p:nvSpPr>
        <p:spPr>
          <a:xfrm>
            <a:off x="4140360" y="3666960"/>
            <a:ext cx="761760" cy="45720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3300"/>
                  </a:solidFill>
                  <a:miter/>
                </a:ln>
                <a:solidFill>
                  <a:srgbClr val="ffcc66"/>
                </a:solidFill>
                <a:latin typeface="Arial Black"/>
              </a:rPr>
              <a:t>OVEST</a:t>
            </a:r>
            <a:endParaRPr b="0" lang="en-US" sz="2400" spc="1" strike="noStrike">
              <a:ln w="9360">
                <a:solidFill>
                  <a:srgbClr val="ff3300"/>
                </a:solidFill>
                <a:miter/>
              </a:ln>
              <a:solidFill>
                <a:srgbClr val="ffcc66"/>
              </a:solidFill>
              <a:latin typeface="Arial Black"/>
              <a:ea typeface="Arial Black"/>
            </a:endParaRPr>
          </a:p>
        </p:txBody>
      </p:sp>
      <p:sp>
        <p:nvSpPr>
          <p:cNvPr id="189" name=""/>
          <p:cNvSpPr txBox="1"/>
          <p:nvPr/>
        </p:nvSpPr>
        <p:spPr>
          <a:xfrm>
            <a:off x="8459640" y="3716280"/>
            <a:ext cx="609840" cy="3808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3300"/>
                  </a:solidFill>
                  <a:miter/>
                </a:ln>
                <a:solidFill>
                  <a:srgbClr val="cccc00"/>
                </a:solidFill>
                <a:latin typeface="Arial Black"/>
              </a:rPr>
              <a:t>EST</a:t>
            </a:r>
            <a:endParaRPr b="0" lang="en-US" sz="2400" spc="1" strike="noStrike">
              <a:ln w="9360">
                <a:solidFill>
                  <a:srgbClr val="993300"/>
                </a:solidFill>
                <a:miter/>
              </a:ln>
              <a:solidFill>
                <a:srgbClr val="cccc00"/>
              </a:solidFill>
              <a:latin typeface="Arial Black"/>
              <a:ea typeface="Arial Black"/>
            </a:endParaRPr>
          </a:p>
        </p:txBody>
      </p:sp>
      <p:sp>
        <p:nvSpPr>
          <p:cNvPr id="190" name=""/>
          <p:cNvSpPr/>
          <p:nvPr/>
        </p:nvSpPr>
        <p:spPr>
          <a:xfrm>
            <a:off x="0" y="6524640"/>
            <a:ext cx="7380360" cy="0"/>
          </a:xfrm>
          <a:prstGeom prst="line">
            <a:avLst/>
          </a:prstGeom>
          <a:ln w="28440">
            <a:solidFill>
              <a:srgbClr val="996633"/>
            </a:solidFill>
            <a:prstDash val="dash"/>
            <a:miter/>
          </a:ln>
        </p:spPr>
        <p:style>
          <a:lnRef idx="0"/>
          <a:fillRef idx="0"/>
          <a:effectRef idx="0"/>
          <a:fontRef idx="minor"/>
        </p:style>
      </p:sp>
      <p:pic>
        <p:nvPicPr>
          <p:cNvPr id="191" name="" descr=""/>
          <p:cNvPicPr/>
          <p:nvPr/>
        </p:nvPicPr>
        <p:blipFill>
          <a:blip r:embed="rId3"/>
          <a:stretch/>
        </p:blipFill>
        <p:spPr>
          <a:xfrm>
            <a:off x="7488360" y="5979960"/>
            <a:ext cx="468360" cy="762120"/>
          </a:xfrm>
          <a:prstGeom prst="rect">
            <a:avLst/>
          </a:prstGeom>
          <a:ln w="9360">
            <a:solidFill>
              <a:srgbClr val="ff3300"/>
            </a:solidFill>
            <a:miter/>
          </a:ln>
        </p:spPr>
      </p:pic>
      <p:sp>
        <p:nvSpPr>
          <p:cNvPr id="192" name=""/>
          <p:cNvSpPr txBox="1"/>
          <p:nvPr/>
        </p:nvSpPr>
        <p:spPr>
          <a:xfrm>
            <a:off x="809316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pic>
        <p:nvPicPr>
          <p:cNvPr id="193" name="" descr=""/>
          <p:cNvPicPr/>
          <p:nvPr/>
        </p:nvPicPr>
        <p:blipFill>
          <a:blip r:embed="rId6"/>
          <a:stretch/>
        </p:blipFill>
        <p:spPr>
          <a:xfrm>
            <a:off x="2340000" y="4510080"/>
            <a:ext cx="2496960" cy="2347920"/>
          </a:xfrm>
          <a:prstGeom prst="rect">
            <a:avLst/>
          </a:prstGeom>
          <a:ln w="9360">
            <a:solidFill>
              <a:srgbClr val="ff9900"/>
            </a:solidFill>
            <a:miter/>
          </a:ln>
        </p:spPr>
      </p:pic>
      <p:sp>
        <p:nvSpPr>
          <p:cNvPr id="194" name=""/>
          <p:cNvSpPr txBox="1"/>
          <p:nvPr/>
        </p:nvSpPr>
        <p:spPr>
          <a:xfrm>
            <a:off x="3132000" y="5877000"/>
            <a:ext cx="1873440" cy="28728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ffff99"/>
                  </a:solidFill>
                  <a:miter/>
                </a:ln>
                <a:blipFill rotWithShape="0">
                  <a:blip r:embed="rId7"/>
                  <a:srcRect/>
                  <a:tile/>
                </a:blipFill>
                <a:latin typeface="Arial Black"/>
              </a:rPr>
              <a:t>Kilimangiaro</a:t>
            </a:r>
            <a:endParaRPr b="0" lang="en-US" sz="2400" spc="1" strike="noStrike">
              <a:ln w="9360">
                <a:solidFill>
                  <a:srgbClr val="ffff99"/>
                </a:solidFill>
                <a:miter/>
              </a:ln>
              <a:blipFill rotWithShape="0">
                <a:blip r:embed="rId8"/>
                <a:srcRect/>
                <a:tile/>
              </a:blipFill>
              <a:latin typeface="Arial Black"/>
              <a:ea typeface="Arial Black"/>
            </a:endParaRPr>
          </a:p>
        </p:txBody>
      </p:sp>
      <p:sp>
        <p:nvSpPr>
          <p:cNvPr id="195" name=""/>
          <p:cNvSpPr/>
          <p:nvPr/>
        </p:nvSpPr>
        <p:spPr>
          <a:xfrm flipV="1">
            <a:off x="4211640" y="4365720"/>
            <a:ext cx="3673440" cy="1511280"/>
          </a:xfrm>
          <a:prstGeom prst="line">
            <a:avLst/>
          </a:prstGeom>
          <a:ln w="38160">
            <a:solidFill>
              <a:srgbClr val="ff33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66"/>
        </a:solidFill>
      </p:bgPr>
    </p:bg>
    <p:spTree>
      <p:nvGrpSpPr>
        <p:cNvPr id="1" name=""/>
        <p:cNvGrpSpPr/>
        <p:nvPr/>
      </p:nvGrpSpPr>
      <p:grpSpPr>
        <a:xfrm>
          <a:off x="0" y="0"/>
          <a:ext cx="0" cy="0"/>
          <a:chOff x="0" y="0"/>
          <a:chExt cx="0" cy="0"/>
        </a:xfrm>
      </p:grpSpPr>
      <p:sp>
        <p:nvSpPr>
          <p:cNvPr id="196" name=""/>
          <p:cNvSpPr/>
          <p:nvPr/>
        </p:nvSpPr>
        <p:spPr>
          <a:xfrm>
            <a:off x="304920" y="836640"/>
            <a:ext cx="8659800" cy="1167120"/>
          </a:xfrm>
          <a:prstGeom prst="rect">
            <a:avLst/>
          </a:prstGeom>
          <a:noFill/>
          <a:ln w="0">
            <a:noFill/>
          </a:ln>
        </p:spPr>
        <p:style>
          <a:lnRef idx="0"/>
          <a:fillRef idx="0"/>
          <a:effectRef idx="0"/>
          <a:fontRef idx="minor"/>
        </p:style>
        <p:txBody>
          <a:bodyPr lIns="90000" rIns="90000" tIns="46800" bIns="46800">
            <a:spAutoFit/>
          </a:bodyPr>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Il </a:t>
            </a:r>
            <a:r>
              <a:rPr b="0" lang="en-US" sz="2000" spc="-1" strike="noStrike">
                <a:solidFill>
                  <a:srgbClr val="ff3300"/>
                </a:solidFill>
                <a:latin typeface="Eras Demi ITC"/>
              </a:rPr>
              <a:t>Marocco</a:t>
            </a:r>
            <a:r>
              <a:rPr b="0" lang="en-US" sz="2000" spc="-1" strike="noStrike">
                <a:solidFill>
                  <a:srgbClr val="000000"/>
                </a:solidFill>
                <a:latin typeface="Eras Demi ITC"/>
              </a:rPr>
              <a:t> è uno stato che si trova nella parte nord-occidentale del continente africano.</a:t>
            </a:r>
            <a:endParaRPr b="0" lang="en-US" sz="2000" spc="-1" strike="noStrike">
              <a:solidFill>
                <a:srgbClr val="000000"/>
              </a:solidFill>
              <a:latin typeface="Times New Roman"/>
            </a:endParaRPr>
          </a:p>
          <a:p>
            <a:pP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Il Marocco è un paese montuoso ricco di risorse minerarie.</a:t>
            </a:r>
            <a:endParaRPr b="0" lang="en-US" sz="2000" spc="-1" strike="noStrike">
              <a:solidFill>
                <a:srgbClr val="000000"/>
              </a:solidFill>
              <a:latin typeface="Times New Roman"/>
            </a:endParaRPr>
          </a:p>
        </p:txBody>
      </p:sp>
      <p:sp>
        <p:nvSpPr>
          <p:cNvPr id="197" name=""/>
          <p:cNvSpPr/>
          <p:nvPr/>
        </p:nvSpPr>
        <p:spPr>
          <a:xfrm flipV="1">
            <a:off x="1763640" y="2636640"/>
            <a:ext cx="2664000" cy="144360"/>
          </a:xfrm>
          <a:prstGeom prst="line">
            <a:avLst/>
          </a:prstGeom>
          <a:ln w="38160">
            <a:solidFill>
              <a:srgbClr val="ff3300"/>
            </a:solidFill>
            <a:miter/>
            <a:tailEnd len="med" type="triangle" w="med"/>
          </a:ln>
        </p:spPr>
        <p:style>
          <a:lnRef idx="0"/>
          <a:fillRef idx="0"/>
          <a:effectRef idx="0"/>
          <a:fontRef idx="minor"/>
        </p:style>
      </p:sp>
      <p:sp>
        <p:nvSpPr>
          <p:cNvPr id="198" name=""/>
          <p:cNvSpPr/>
          <p:nvPr/>
        </p:nvSpPr>
        <p:spPr>
          <a:xfrm>
            <a:off x="4495680" y="2590920"/>
            <a:ext cx="990720" cy="685800"/>
          </a:xfrm>
          <a:prstGeom prst="ellipse">
            <a:avLst/>
          </a:prstGeom>
          <a:noFill/>
          <a:ln w="38160">
            <a:solidFill>
              <a:srgbClr val="ff3300"/>
            </a:solidFill>
            <a:miter/>
          </a:ln>
        </p:spPr>
        <p:style>
          <a:lnRef idx="0"/>
          <a:fillRef idx="0"/>
          <a:effectRef idx="0"/>
          <a:fontRef idx="minor"/>
        </p:style>
      </p:sp>
      <p:sp>
        <p:nvSpPr>
          <p:cNvPr id="199" name=""/>
          <p:cNvSpPr/>
          <p:nvPr/>
        </p:nvSpPr>
        <p:spPr>
          <a:xfrm>
            <a:off x="395280" y="2565360"/>
            <a:ext cx="1371600" cy="398880"/>
          </a:xfrm>
          <a:custGeom>
            <a:avLst/>
            <a:gdLst/>
            <a:ahLst/>
            <a:rect l="l" t="t" r="r" b="b"/>
            <a:pathLst>
              <a:path w="21600" h="21600">
                <a:moveTo>
                  <a:pt x="0" y="0"/>
                </a:moveTo>
                <a:lnTo>
                  <a:pt x="21600" y="0"/>
                </a:lnTo>
                <a:lnTo>
                  <a:pt x="21600" y="21600"/>
                </a:lnTo>
                <a:lnTo>
                  <a:pt x="0" y="21600"/>
                </a:lnTo>
                <a:lnTo>
                  <a:pt x="0" y="0"/>
                </a:lnTo>
                <a:close/>
              </a:path>
            </a:pathLst>
          </a:custGeom>
          <a:solidFill>
            <a:srgbClr val="ff3300"/>
          </a:solidFill>
          <a:ln w="0">
            <a:noFill/>
          </a:ln>
        </p:spPr>
        <p:style>
          <a:lnRef idx="0"/>
          <a:fillRef idx="0"/>
          <a:effectRef idx="0"/>
          <a:fontRef idx="minor"/>
        </p:style>
        <p:txBody>
          <a:bodyPr lIns="90000" rIns="90000" tIns="46800" bIns="46800">
            <a:spAutoFit/>
          </a:bodyPr>
          <a:p>
            <a:pPr algn="ctr">
              <a:lnSpc>
                <a:spcPct val="100000"/>
              </a:lnSpc>
              <a:spcBef>
                <a:spcPts val="124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cc66"/>
                </a:solidFill>
                <a:latin typeface="Eras Demi ITC"/>
              </a:rPr>
              <a:t>Marocco</a:t>
            </a:r>
            <a:endParaRPr b="0" lang="en-US" sz="2000" spc="-1" strike="noStrike">
              <a:solidFill>
                <a:srgbClr val="000000"/>
              </a:solidFill>
              <a:latin typeface="Times New Roman"/>
            </a:endParaRPr>
          </a:p>
        </p:txBody>
      </p:sp>
      <p:grpSp>
        <p:nvGrpSpPr>
          <p:cNvPr id="200" name=""/>
          <p:cNvGrpSpPr/>
          <p:nvPr/>
        </p:nvGrpSpPr>
        <p:grpSpPr>
          <a:xfrm>
            <a:off x="6477120" y="237960"/>
            <a:ext cx="2666880" cy="492120"/>
            <a:chOff x="6477120" y="237960"/>
            <a:chExt cx="2666880" cy="492120"/>
          </a:xfrm>
        </p:grpSpPr>
        <p:sp>
          <p:nvSpPr>
            <p:cNvPr id="201" name=""/>
            <p:cNvSpPr/>
            <p:nvPr/>
          </p:nvSpPr>
          <p:spPr>
            <a:xfrm>
              <a:off x="6477120" y="272880"/>
              <a:ext cx="2666880" cy="457200"/>
            </a:xfrm>
            <a:custGeom>
              <a:avLst/>
              <a:gdLst/>
              <a:ahLst/>
              <a:rect l="l" t="t" r="r" b="b"/>
              <a:pathLst>
                <a:path w="21600" h="21600">
                  <a:moveTo>
                    <a:pt x="0" y="0"/>
                  </a:moveTo>
                  <a:lnTo>
                    <a:pt x="21600" y="0"/>
                  </a:lnTo>
                  <a:lnTo>
                    <a:pt x="21600" y="21600"/>
                  </a:lnTo>
                  <a:lnTo>
                    <a:pt x="0" y="21600"/>
                  </a:lnTo>
                  <a:lnTo>
                    <a:pt x="0" y="0"/>
                  </a:lnTo>
                  <a:close/>
                </a:path>
              </a:pathLst>
            </a:custGeom>
            <a:solidFill>
              <a:srgbClr val="996633"/>
            </a:solidFill>
            <a:ln w="0">
              <a:noFill/>
            </a:ln>
          </p:spPr>
          <p:style>
            <a:lnRef idx="0"/>
            <a:fillRef idx="0"/>
            <a:effectRef idx="0"/>
            <a:fontRef idx="minor"/>
          </p:style>
        </p:sp>
        <p:sp>
          <p:nvSpPr>
            <p:cNvPr id="202" name=""/>
            <p:cNvSpPr/>
            <p:nvPr/>
          </p:nvSpPr>
          <p:spPr>
            <a:xfrm>
              <a:off x="6536880" y="237960"/>
              <a:ext cx="1529640" cy="459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cc66"/>
                  </a:solidFill>
                  <a:latin typeface="Times New Roman"/>
                </a:rPr>
                <a:t>Il Marocco</a:t>
              </a:r>
              <a:endParaRPr b="0" lang="en-US" sz="2400" spc="-1" strike="noStrike">
                <a:solidFill>
                  <a:srgbClr val="000000"/>
                </a:solidFill>
                <a:latin typeface="Times New Roman"/>
              </a:endParaRPr>
            </a:p>
          </p:txBody>
        </p:sp>
      </p:grpSp>
      <p:pic>
        <p:nvPicPr>
          <p:cNvPr id="203" name="" descr="Immagine:Morocco coa.gif"/>
          <p:cNvPicPr/>
          <p:nvPr/>
        </p:nvPicPr>
        <p:blipFill>
          <a:blip r:embed="rId1"/>
          <a:stretch/>
        </p:blipFill>
        <p:spPr>
          <a:xfrm>
            <a:off x="5638680" y="44280"/>
            <a:ext cx="785880" cy="836640"/>
          </a:xfrm>
          <a:prstGeom prst="rect">
            <a:avLst/>
          </a:prstGeom>
          <a:ln w="0">
            <a:noFill/>
          </a:ln>
        </p:spPr>
      </p:pic>
      <p:sp>
        <p:nvSpPr>
          <p:cNvPr id="204" name=""/>
          <p:cNvSpPr/>
          <p:nvPr/>
        </p:nvSpPr>
        <p:spPr>
          <a:xfrm>
            <a:off x="0" y="477720"/>
            <a:ext cx="5651640" cy="0"/>
          </a:xfrm>
          <a:prstGeom prst="line">
            <a:avLst/>
          </a:prstGeom>
          <a:ln w="28440">
            <a:solidFill>
              <a:srgbClr val="996633"/>
            </a:solidFill>
            <a:prstDash val="dash"/>
            <a:miter/>
          </a:ln>
        </p:spPr>
        <p:style>
          <a:lnRef idx="0"/>
          <a:fillRef idx="0"/>
          <a:effectRef idx="0"/>
          <a:fontRef idx="minor"/>
        </p:style>
      </p:sp>
      <p:pic>
        <p:nvPicPr>
          <p:cNvPr id="205" name="" descr=""/>
          <p:cNvPicPr/>
          <p:nvPr/>
        </p:nvPicPr>
        <p:blipFill>
          <a:blip r:embed="rId2"/>
          <a:stretch/>
        </p:blipFill>
        <p:spPr>
          <a:xfrm>
            <a:off x="3708360" y="1989000"/>
            <a:ext cx="5111640" cy="4534200"/>
          </a:xfrm>
          <a:prstGeom prst="rect">
            <a:avLst/>
          </a:prstGeom>
          <a:ln w="0">
            <a:noFill/>
          </a:ln>
        </p:spPr>
      </p:pic>
      <p:sp>
        <p:nvSpPr>
          <p:cNvPr id="206" name=""/>
          <p:cNvSpPr/>
          <p:nvPr/>
        </p:nvSpPr>
        <p:spPr>
          <a:xfrm>
            <a:off x="0" y="6742080"/>
            <a:ext cx="7380360" cy="0"/>
          </a:xfrm>
          <a:prstGeom prst="line">
            <a:avLst/>
          </a:prstGeom>
          <a:ln w="28440">
            <a:solidFill>
              <a:srgbClr val="996633"/>
            </a:solidFill>
            <a:prstDash val="dash"/>
            <a:miter/>
          </a:ln>
        </p:spPr>
        <p:style>
          <a:lnRef idx="0"/>
          <a:fillRef idx="0"/>
          <a:effectRef idx="0"/>
          <a:fontRef idx="minor"/>
        </p:style>
      </p:sp>
      <p:pic>
        <p:nvPicPr>
          <p:cNvPr id="207" name="" descr=""/>
          <p:cNvPicPr/>
          <p:nvPr/>
        </p:nvPicPr>
        <p:blipFill>
          <a:blip r:embed="rId3"/>
          <a:stretch/>
        </p:blipFill>
        <p:spPr>
          <a:xfrm>
            <a:off x="7388280" y="5979960"/>
            <a:ext cx="468360" cy="762120"/>
          </a:xfrm>
          <a:prstGeom prst="rect">
            <a:avLst/>
          </a:prstGeom>
          <a:ln w="9360">
            <a:solidFill>
              <a:srgbClr val="ff3300"/>
            </a:solidFill>
            <a:miter/>
          </a:ln>
        </p:spPr>
      </p:pic>
      <p:sp>
        <p:nvSpPr>
          <p:cNvPr id="208" name=""/>
          <p:cNvSpPr txBox="1"/>
          <p:nvPr/>
        </p:nvSpPr>
        <p:spPr>
          <a:xfrm>
            <a:off x="7956720" y="6205680"/>
            <a:ext cx="942840" cy="342720"/>
          </a:xfrm>
          <a:prstGeom prst="rect">
            <a:avLst/>
          </a:prstGeom>
        </p:spPr>
        <p:txBody>
          <a:bodyPr wrap="none" lIns="90000" rIns="90000" tIns="46800" bIns="46800"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ln w="9360">
                  <a:solidFill>
                    <a:srgbClr val="996633"/>
                  </a:solidFill>
                  <a:miter/>
                </a:ln>
                <a:blipFill rotWithShape="0">
                  <a:blip r:embed="rId4"/>
                  <a:srcRect/>
                  <a:stretch/>
                </a:blipFill>
                <a:effectLst>
                  <a:outerShdw dist="17819" dir="2700000" blurRad="0">
                    <a:srgbClr val="c0c0c0"/>
                  </a:outerShdw>
                </a:effectLst>
                <a:latin typeface="Impact"/>
              </a:rPr>
              <a:t>Africa</a:t>
            </a:r>
            <a:endParaRPr b="0" lang="en-US" sz="2400" spc="1" strike="noStrike">
              <a:ln w="9360">
                <a:solidFill>
                  <a:srgbClr val="996633"/>
                </a:solidFill>
                <a:miter/>
              </a:ln>
              <a:blipFill rotWithShape="0">
                <a:blip r:embed="rId5"/>
                <a:srcRect/>
                <a:stretch/>
              </a:blipFill>
              <a:effectLst>
                <a:outerShdw dist="17819" dir="2700000" blurRad="0">
                  <a:srgbClr val="c0c0c0"/>
                </a:outerShdw>
              </a:effectLst>
              <a:latin typeface="Impact"/>
              <a:ea typeface="Impact"/>
            </a:endParaRPr>
          </a:p>
        </p:txBody>
      </p:sp>
      <p:sp>
        <p:nvSpPr>
          <p:cNvPr id="209" name=""/>
          <p:cNvSpPr/>
          <p:nvPr/>
        </p:nvSpPr>
        <p:spPr>
          <a:xfrm>
            <a:off x="395280" y="5013360"/>
            <a:ext cx="5040360" cy="1618560"/>
          </a:xfrm>
          <a:prstGeom prst="rect">
            <a:avLst/>
          </a:prstGeom>
          <a:noFill/>
          <a:ln w="0">
            <a:noFill/>
          </a:ln>
        </p:spPr>
        <p:style>
          <a:lnRef idx="0"/>
          <a:fillRef idx="0"/>
          <a:effectRef idx="0"/>
          <a:fontRef idx="minor"/>
        </p:style>
        <p:txBody>
          <a:bodyPr lIns="90000" rIns="90000" tIns="46800" bIns="46800">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In Marocco l'Islam è la religione ufficiale.</a:t>
            </a:r>
            <a:endParaRPr b="0" lang="en-US" sz="20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000000"/>
              </a:solidFill>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000000"/>
                </a:solidFill>
                <a:latin typeface="Eras Demi ITC"/>
              </a:rPr>
              <a:t>L’Arabo è la lingua madre mentre il francese è la seconda lingua parlata. </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1169</TotalTime>
  <Application>LibreOffice/7.1.5.2$Linux_X86_64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2007-04-04T18:45:02Z</dcterms:created>
  <dc:creator>mr</dc:creator>
  <dc:description/>
  <dc:language>en-US</dc:language>
  <cp:lastModifiedBy>pc</cp:lastModifiedBy>
  <dcterms:modified xsi:type="dcterms:W3CDTF">2011-02-17T18:53:50Z</dcterms:modified>
  <cp:revision>270</cp:revision>
  <dc:subject/>
  <dc:title>L’Africa</dc:title>
</cp:coreProperties>
</file>